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57" r:id="rId3"/>
    <p:sldId id="272" r:id="rId4"/>
    <p:sldId id="273" r:id="rId5"/>
    <p:sldId id="274" r:id="rId6"/>
    <p:sldId id="262" r:id="rId7"/>
    <p:sldId id="268"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01" y="-82"/>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230"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Ograd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C5D79-E691-4B51-88CB-C0A16ECEC709}" type="datetimeFigureOut">
              <a:rPr lang="sl-SI" smtClean="0"/>
              <a:pPr/>
              <a:t>15.5.2020</a:t>
            </a:fld>
            <a:endParaRPr lang="sl-SI" dirty="0"/>
          </a:p>
        </p:txBody>
      </p:sp>
      <p:sp>
        <p:nvSpPr>
          <p:cNvPr id="4" name="Ograd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5" name="Ograd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37FB0-595B-40EF-A0BA-20862A72C3E0}" type="slidenum">
              <a:rPr lang="sl-SI" smtClean="0"/>
              <a:pPr/>
              <a:t>‹#›</a:t>
            </a:fld>
            <a:endParaRPr lang="sl-SI" dirty="0"/>
          </a:p>
        </p:txBody>
      </p:sp>
    </p:spTree>
    <p:extLst>
      <p:ext uri="{BB962C8B-B14F-4D97-AF65-F5344CB8AC3E}">
        <p14:creationId xmlns:p14="http://schemas.microsoft.com/office/powerpoint/2010/main" xmlns=""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Ograd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50A96-7895-4775-80EE-AA77FEB2A3F9}" type="datetimeFigureOut">
              <a:rPr lang="sl-SI" smtClean="0"/>
              <a:pPr/>
              <a:t>15.5.2020</a:t>
            </a:fld>
            <a:endParaRPr lang="sl-SI" dirty="0"/>
          </a:p>
        </p:txBody>
      </p:sp>
      <p:sp>
        <p:nvSpPr>
          <p:cNvPr id="4" name="Ograd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Ograd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6" name="Ograd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7" name="Ograd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65F4-379C-44F2-8E89-DB43904FE854}" type="slidenum">
              <a:rPr lang="sl-SI" smtClean="0"/>
              <a:pPr/>
              <a:t>‹#›</a:t>
            </a:fld>
            <a:endParaRPr lang="sl-SI" dirty="0"/>
          </a:p>
        </p:txBody>
      </p:sp>
    </p:spTree>
    <p:extLst>
      <p:ext uri="{BB962C8B-B14F-4D97-AF65-F5344CB8AC3E}">
        <p14:creationId xmlns:p14="http://schemas.microsoft.com/office/powerpoint/2010/main" xmlns=""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2413" y="1981200"/>
            <a:ext cx="9144000" cy="2609851"/>
          </a:xfrm>
        </p:spPr>
        <p:txBody>
          <a:bodyPr anchor="b">
            <a:normAutofit/>
          </a:bodyPr>
          <a:lstStyle>
            <a:lvl1pPr algn="l">
              <a:defRPr sz="6600"/>
            </a:lvl1pPr>
          </a:lstStyle>
          <a:p>
            <a:r>
              <a:rPr lang="sl-SI" smtClean="0"/>
              <a:t>Uredite slog naslova matrice</a:t>
            </a:r>
            <a:endParaRPr lang="sl-SI" dirty="0"/>
          </a:p>
        </p:txBody>
      </p:sp>
      <p:sp>
        <p:nvSpPr>
          <p:cNvPr id="3" name="Podnaslov 2"/>
          <p:cNvSpPr>
            <a:spLocks noGrp="1"/>
          </p:cNvSpPr>
          <p:nvPr>
            <p:ph type="subTitle" idx="1"/>
          </p:nvPr>
        </p:nvSpPr>
        <p:spPr>
          <a:xfrm>
            <a:off x="1522413" y="4800600"/>
            <a:ext cx="9144000"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dirty="0"/>
          </a:p>
        </p:txBody>
      </p:sp>
    </p:spTree>
    <p:extLst>
      <p:ext uri="{BB962C8B-B14F-4D97-AF65-F5344CB8AC3E}">
        <p14:creationId xmlns:p14="http://schemas.microsoft.com/office/powerpoint/2010/main" xmlns="" val="2919994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7" name="Prostoročn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 name="Prostoročn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 name="Naslov 1"/>
          <p:cNvSpPr>
            <a:spLocks noGrp="1"/>
          </p:cNvSpPr>
          <p:nvPr>
            <p:ph type="title"/>
          </p:nvPr>
        </p:nvSpPr>
        <p:spPr/>
        <p:txBody>
          <a:bodyPr/>
          <a:lstStyle/>
          <a:p>
            <a:r>
              <a:rPr lang="sl-SI" smtClean="0"/>
              <a:t>Uredite slog naslova matrice</a:t>
            </a:r>
            <a:endParaRPr lang="sl-SI" dirty="0"/>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4" name="Ograda datuma 3"/>
          <p:cNvSpPr>
            <a:spLocks noGrp="1"/>
          </p:cNvSpPr>
          <p:nvPr>
            <p:ph type="dt" sz="half" idx="10"/>
          </p:nvPr>
        </p:nvSpPr>
        <p:spPr/>
        <p:txBody>
          <a:bodyPr/>
          <a:lstStyle/>
          <a:p>
            <a:fld id="{F3406132-7CE6-45E4-90D4-91693943292D}" type="datetime1">
              <a:rPr lang="sl-SI" smtClean="0"/>
              <a:pPr/>
              <a:t>15.5.2020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3103558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p:txBody>
          <a:bodyPr anchor="b">
            <a:normAutofit/>
          </a:bodyPr>
          <a:lstStyle>
            <a:lvl1pPr>
              <a:defRPr sz="4800"/>
            </a:lvl1pPr>
          </a:lstStyle>
          <a:p>
            <a:r>
              <a:rPr lang="sl-SI" smtClean="0"/>
              <a:t>Uredite slog naslova matrice</a:t>
            </a:r>
            <a:endParaRPr lang="sl-SI" dirty="0"/>
          </a:p>
        </p:txBody>
      </p:sp>
      <p:sp>
        <p:nvSpPr>
          <p:cNvPr id="3" name="Ograda besedila 2"/>
          <p:cNvSpPr>
            <a:spLocks noGrp="1"/>
          </p:cNvSpPr>
          <p:nvPr>
            <p:ph type="body" idx="1"/>
          </p:nvPr>
        </p:nvSpPr>
        <p:spPr>
          <a:xfrm>
            <a:off x="1522413" y="4800600"/>
            <a:ext cx="9144000"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8357204D-E712-460F-A835-B3805357AA3E}" type="datetime1">
              <a:rPr lang="sl-SI" smtClean="0"/>
              <a:pPr/>
              <a:t>15.5.2020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1998338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10" name="Prostoročn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 name="Prostoročno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 name="Prostoročn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 name="Naslov 1"/>
          <p:cNvSpPr>
            <a:spLocks noGrp="1"/>
          </p:cNvSpPr>
          <p:nvPr>
            <p:ph type="title"/>
          </p:nvPr>
        </p:nvSpPr>
        <p:spPr/>
        <p:txBody>
          <a:bodyPr/>
          <a:lstStyle/>
          <a:p>
            <a:r>
              <a:rPr lang="sl-SI" smtClean="0"/>
              <a:t>Uredite slog naslova matrice</a:t>
            </a:r>
            <a:endParaRPr lang="sl-SI" dirty="0"/>
          </a:p>
        </p:txBody>
      </p:sp>
      <p:sp>
        <p:nvSpPr>
          <p:cNvPr id="3" name="Ograda vsebine 2"/>
          <p:cNvSpPr>
            <a:spLocks noGrp="1"/>
          </p:cNvSpPr>
          <p:nvPr>
            <p:ph sz="half" idx="1"/>
          </p:nvPr>
        </p:nvSpPr>
        <p:spPr>
          <a:xfrm>
            <a:off x="1293812" y="1676400"/>
            <a:ext cx="4572000" cy="45005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4" name="Ograda vsebine 3"/>
          <p:cNvSpPr>
            <a:spLocks noGrp="1"/>
          </p:cNvSpPr>
          <p:nvPr>
            <p:ph sz="half" idx="2"/>
          </p:nvPr>
        </p:nvSpPr>
        <p:spPr>
          <a:xfrm>
            <a:off x="6323014" y="1676400"/>
            <a:ext cx="4572000" cy="45005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5" name="Ograda datuma 4"/>
          <p:cNvSpPr>
            <a:spLocks noGrp="1"/>
          </p:cNvSpPr>
          <p:nvPr>
            <p:ph type="dt" sz="half" idx="10"/>
          </p:nvPr>
        </p:nvSpPr>
        <p:spPr/>
        <p:txBody>
          <a:bodyPr/>
          <a:lstStyle/>
          <a:p>
            <a:fld id="{0FFB3E1D-4BB2-4EB5-99F0-C0445BB2CBB6}" type="datetime1">
              <a:rPr lang="sl-SI" smtClean="0"/>
              <a:pPr/>
              <a:t>15.5.2020</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1978426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2" name="Prostoročn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 name="Prostoročno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1" name="Prostoročn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 name="Naslov 1"/>
          <p:cNvSpPr>
            <a:spLocks noGrp="1"/>
          </p:cNvSpPr>
          <p:nvPr>
            <p:ph type="title"/>
          </p:nvPr>
        </p:nvSpPr>
        <p:spPr>
          <a:xfrm>
            <a:off x="1293813" y="456330"/>
            <a:ext cx="9601202" cy="1067669"/>
          </a:xfrm>
        </p:spPr>
        <p:txBody>
          <a:bodyPr/>
          <a:lstStyle/>
          <a:p>
            <a:r>
              <a:rPr lang="sl-SI" smtClean="0"/>
              <a:t>Uredite slog naslova matrice</a:t>
            </a:r>
            <a:endParaRPr lang="sl-SI" dirty="0"/>
          </a:p>
        </p:txBody>
      </p:sp>
      <p:sp>
        <p:nvSpPr>
          <p:cNvPr id="3" name="Ograda besedila 2"/>
          <p:cNvSpPr>
            <a:spLocks noGrp="1"/>
          </p:cNvSpPr>
          <p:nvPr>
            <p:ph type="body" idx="1"/>
          </p:nvPr>
        </p:nvSpPr>
        <p:spPr>
          <a:xfrm>
            <a:off x="1293813"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1293813" y="2505075"/>
            <a:ext cx="457200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5" name="Ograda besedila 4"/>
          <p:cNvSpPr>
            <a:spLocks noGrp="1"/>
          </p:cNvSpPr>
          <p:nvPr>
            <p:ph type="body" sz="quarter" idx="3"/>
          </p:nvPr>
        </p:nvSpPr>
        <p:spPr>
          <a:xfrm>
            <a:off x="6323015"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6323015" y="2505075"/>
            <a:ext cx="457200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7" name="Ograda datuma 6"/>
          <p:cNvSpPr>
            <a:spLocks noGrp="1"/>
          </p:cNvSpPr>
          <p:nvPr>
            <p:ph type="dt" sz="half" idx="10"/>
          </p:nvPr>
        </p:nvSpPr>
        <p:spPr/>
        <p:txBody>
          <a:bodyPr/>
          <a:lstStyle/>
          <a:p>
            <a:fld id="{3B6470DD-936A-40C7-B2FF-E7290D8BDE85}" type="datetime1">
              <a:rPr lang="sl-SI" smtClean="0"/>
              <a:pPr/>
              <a:t>15.5.2020</a:t>
            </a:fld>
            <a:endParaRPr lang="sl-SI" dirty="0"/>
          </a:p>
        </p:txBody>
      </p:sp>
      <p:sp>
        <p:nvSpPr>
          <p:cNvPr id="8" name="Ograda noge 7"/>
          <p:cNvSpPr>
            <a:spLocks noGrp="1"/>
          </p:cNvSpPr>
          <p:nvPr>
            <p:ph type="ftr" sz="quarter" idx="11"/>
          </p:nvPr>
        </p:nvSpPr>
        <p:spPr/>
        <p:txBody>
          <a:bodyPr/>
          <a:lstStyle/>
          <a:p>
            <a:endParaRPr lang="sl-SI" dirty="0"/>
          </a:p>
        </p:txBody>
      </p:sp>
      <p:sp>
        <p:nvSpPr>
          <p:cNvPr id="9" name="Ograda številke diapozitiva 8"/>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1166916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Prostoročn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 name="Prostoročn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 name="Naslov 1"/>
          <p:cNvSpPr>
            <a:spLocks noGrp="1"/>
          </p:cNvSpPr>
          <p:nvPr>
            <p:ph type="title"/>
          </p:nvPr>
        </p:nvSpPr>
        <p:spPr/>
        <p:txBody>
          <a:bodyPr/>
          <a:lstStyle/>
          <a:p>
            <a:r>
              <a:rPr lang="sl-SI" smtClean="0"/>
              <a:t>Uredite slog naslova matrice</a:t>
            </a:r>
            <a:endParaRPr lang="sl-SI" dirty="0"/>
          </a:p>
        </p:txBody>
      </p:sp>
      <p:sp>
        <p:nvSpPr>
          <p:cNvPr id="3" name="Ograda datuma 2"/>
          <p:cNvSpPr>
            <a:spLocks noGrp="1"/>
          </p:cNvSpPr>
          <p:nvPr>
            <p:ph type="dt" sz="half" idx="10"/>
          </p:nvPr>
        </p:nvSpPr>
        <p:spPr/>
        <p:txBody>
          <a:bodyPr/>
          <a:lstStyle/>
          <a:p>
            <a:fld id="{6DD9A680-C0D5-4B16-AB7C-0C3F71FB527A}" type="datetime1">
              <a:rPr lang="sl-SI" smtClean="0"/>
              <a:pPr/>
              <a:t>15.5.2020</a:t>
            </a:fld>
            <a:endParaRPr lang="sl-SI" dirty="0"/>
          </a:p>
        </p:txBody>
      </p:sp>
      <p:sp>
        <p:nvSpPr>
          <p:cNvPr id="4" name="Ograda noge 3"/>
          <p:cNvSpPr>
            <a:spLocks noGrp="1"/>
          </p:cNvSpPr>
          <p:nvPr>
            <p:ph type="ftr" sz="quarter" idx="11"/>
          </p:nvPr>
        </p:nvSpPr>
        <p:spPr/>
        <p:txBody>
          <a:bodyPr/>
          <a:lstStyle/>
          <a:p>
            <a:endParaRPr lang="sl-SI" dirty="0"/>
          </a:p>
        </p:txBody>
      </p:sp>
      <p:sp>
        <p:nvSpPr>
          <p:cNvPr id="5" name="Ograda številke diapozitiva 4"/>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1038304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83B13F4F-0B88-4C49-B9D1-C95270C9BFC4}" type="datetime1">
              <a:rPr lang="sl-SI" smtClean="0"/>
              <a:pPr/>
              <a:t>15.5.2020</a:t>
            </a:fld>
            <a:endParaRPr lang="sl-SI" dirty="0"/>
          </a:p>
        </p:txBody>
      </p:sp>
      <p:sp>
        <p:nvSpPr>
          <p:cNvPr id="3" name="Ograda noge 2"/>
          <p:cNvSpPr>
            <a:spLocks noGrp="1"/>
          </p:cNvSpPr>
          <p:nvPr>
            <p:ph type="ftr" sz="quarter" idx="11"/>
          </p:nvPr>
        </p:nvSpPr>
        <p:spPr/>
        <p:txBody>
          <a:bodyPr/>
          <a:lstStyle/>
          <a:p>
            <a:endParaRPr lang="sl-SI" dirty="0"/>
          </a:p>
        </p:txBody>
      </p:sp>
      <p:sp>
        <p:nvSpPr>
          <p:cNvPr id="4" name="Ograda številke diapozitiva 3"/>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576070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i listi">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C23E08E-F1BA-4F47-A445-B54A4E6BD6A4}" type="datetime1">
              <a:rPr lang="sl-SI" smtClean="0"/>
              <a:pPr/>
              <a:t>15.5.2020</a:t>
            </a:fld>
            <a:endParaRPr lang="sl-SI" dirty="0"/>
          </a:p>
        </p:txBody>
      </p:sp>
      <p:sp>
        <p:nvSpPr>
          <p:cNvPr id="3" name="Ograda noge 2"/>
          <p:cNvSpPr>
            <a:spLocks noGrp="1"/>
          </p:cNvSpPr>
          <p:nvPr>
            <p:ph type="ftr" sz="quarter" idx="11"/>
          </p:nvPr>
        </p:nvSpPr>
        <p:spPr/>
        <p:txBody>
          <a:bodyPr/>
          <a:lstStyle/>
          <a:p>
            <a:endParaRPr lang="sl-SI" dirty="0"/>
          </a:p>
        </p:txBody>
      </p:sp>
      <p:sp>
        <p:nvSpPr>
          <p:cNvPr id="4" name="Ograda številke diapozitiva 3"/>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1594603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10" name="Prostoročn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 name="Prostoročno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 name="Prostoročn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 name="Naslov 1"/>
          <p:cNvSpPr>
            <a:spLocks noGrp="1"/>
          </p:cNvSpPr>
          <p:nvPr>
            <p:ph type="title"/>
          </p:nvPr>
        </p:nvSpPr>
        <p:spPr/>
        <p:txBody>
          <a:bodyPr anchor="b"/>
          <a:lstStyle>
            <a:lvl1pPr>
              <a:defRPr sz="3200"/>
            </a:lvl1pPr>
          </a:lstStyle>
          <a:p>
            <a:r>
              <a:rPr lang="sl-SI" smtClean="0"/>
              <a:t>Uredite slog naslova matrice</a:t>
            </a:r>
            <a:endParaRPr lang="sl-SI" dirty="0"/>
          </a:p>
        </p:txBody>
      </p:sp>
      <p:sp>
        <p:nvSpPr>
          <p:cNvPr id="3" name="Ograda vsebine 2"/>
          <p:cNvSpPr>
            <a:spLocks noGrp="1"/>
          </p:cNvSpPr>
          <p:nvPr>
            <p:ph idx="1"/>
          </p:nvPr>
        </p:nvSpPr>
        <p:spPr>
          <a:xfrm>
            <a:off x="4724400" y="1676400"/>
            <a:ext cx="6172200"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4" name="Ograda besedila 3"/>
          <p:cNvSpPr>
            <a:spLocks noGrp="1"/>
          </p:cNvSpPr>
          <p:nvPr>
            <p:ph type="body" sz="half" idx="2"/>
          </p:nvPr>
        </p:nvSpPr>
        <p:spPr>
          <a:xfrm>
            <a:off x="1327679" y="1676400"/>
            <a:ext cx="3108960"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grada datuma 4"/>
          <p:cNvSpPr>
            <a:spLocks noGrp="1"/>
          </p:cNvSpPr>
          <p:nvPr>
            <p:ph type="dt" sz="half" idx="10"/>
          </p:nvPr>
        </p:nvSpPr>
        <p:spPr/>
        <p:txBody>
          <a:bodyPr/>
          <a:lstStyle/>
          <a:p>
            <a:fld id="{2DA87197-55AE-4427-94B5-41FFCF01E594}" type="datetime1">
              <a:rPr lang="sl-SI" smtClean="0"/>
              <a:pPr/>
              <a:t>15.5.2020</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3328808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7" name="Prostoročn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 name="Prostoročn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 name="Naslov 1"/>
          <p:cNvSpPr>
            <a:spLocks noGrp="1"/>
          </p:cNvSpPr>
          <p:nvPr>
            <p:ph type="title"/>
          </p:nvPr>
        </p:nvSpPr>
        <p:spPr/>
        <p:txBody>
          <a:bodyPr/>
          <a:lstStyle/>
          <a:p>
            <a:r>
              <a:rPr lang="sl-SI" smtClean="0"/>
              <a:t>Uredite slog naslova matrice</a:t>
            </a:r>
            <a:endParaRPr lang="sl-SI" dirty="0"/>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4" name="Ograda datuma 3"/>
          <p:cNvSpPr>
            <a:spLocks noGrp="1"/>
          </p:cNvSpPr>
          <p:nvPr>
            <p:ph type="dt" sz="half" idx="10"/>
          </p:nvPr>
        </p:nvSpPr>
        <p:spPr/>
        <p:txBody>
          <a:bodyPr/>
          <a:lstStyle/>
          <a:p>
            <a:fld id="{4CB9FC22-13D8-4D82-81F3-EDC2D992088A}" type="datetime1">
              <a:rPr lang="sl-SI" smtClean="0"/>
              <a:pPr/>
              <a:t>15.5.2020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1017595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7" name="Prostoročn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 name="Prostoročn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 name="Navpični naslov 1"/>
          <p:cNvSpPr>
            <a:spLocks noGrp="1"/>
          </p:cNvSpPr>
          <p:nvPr>
            <p:ph type="title" orient="vert"/>
          </p:nvPr>
        </p:nvSpPr>
        <p:spPr>
          <a:xfrm>
            <a:off x="9829800" y="609600"/>
            <a:ext cx="1066800" cy="5638800"/>
          </a:xfrm>
        </p:spPr>
        <p:txBody>
          <a:bodyPr vert="eaVert"/>
          <a:lstStyle>
            <a:lvl1pPr>
              <a:defRPr/>
            </a:lvl1pPr>
          </a:lstStyle>
          <a:p>
            <a:r>
              <a:rPr lang="sl-SI" smtClean="0"/>
              <a:t>Uredite slog naslova matrice</a:t>
            </a:r>
            <a:endParaRPr lang="sl-SI" dirty="0"/>
          </a:p>
        </p:txBody>
      </p:sp>
      <p:sp>
        <p:nvSpPr>
          <p:cNvPr id="3" name="Ograda navpičnega besedila 2"/>
          <p:cNvSpPr>
            <a:spLocks noGrp="1"/>
          </p:cNvSpPr>
          <p:nvPr>
            <p:ph type="body" orient="vert" idx="1"/>
          </p:nvPr>
        </p:nvSpPr>
        <p:spPr>
          <a:xfrm>
            <a:off x="1295399" y="609600"/>
            <a:ext cx="8322734" cy="56388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4" name="Ograda datuma 3"/>
          <p:cNvSpPr>
            <a:spLocks noGrp="1"/>
          </p:cNvSpPr>
          <p:nvPr>
            <p:ph type="dt" sz="half" idx="10"/>
          </p:nvPr>
        </p:nvSpPr>
        <p:spPr/>
        <p:txBody>
          <a:bodyPr/>
          <a:lstStyle/>
          <a:p>
            <a:fld id="{6E3849F2-E881-451F-B030-13B947B0EF64}" type="datetime1">
              <a:rPr lang="sl-SI" smtClean="0"/>
              <a:pPr/>
              <a:t>15.5.2020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1123193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Naslov in slika">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Skupina 7"/>
          <p:cNvGrpSpPr/>
          <p:nvPr/>
        </p:nvGrpSpPr>
        <p:grpSpPr>
          <a:xfrm>
            <a:off x="277813" y="152400"/>
            <a:ext cx="8102599" cy="6248400"/>
            <a:chOff x="1097557" y="700499"/>
            <a:chExt cx="7498976" cy="5278764"/>
          </a:xfrm>
        </p:grpSpPr>
        <p:grpSp>
          <p:nvGrpSpPr>
            <p:cNvPr id="9" name="Skupina 8"/>
            <p:cNvGrpSpPr/>
            <p:nvPr/>
          </p:nvGrpSpPr>
          <p:grpSpPr>
            <a:xfrm>
              <a:off x="1097557" y="700499"/>
              <a:ext cx="7498976" cy="5278764"/>
              <a:chOff x="1097557" y="700499"/>
              <a:chExt cx="7498976" cy="5278764"/>
            </a:xfrm>
          </p:grpSpPr>
          <p:sp>
            <p:nvSpPr>
              <p:cNvPr id="11" name="Prostoročno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sl-SI" dirty="0"/>
              </a:p>
            </p:txBody>
          </p:sp>
          <p:grpSp>
            <p:nvGrpSpPr>
              <p:cNvPr id="12" name="Skupina 11"/>
              <p:cNvGrpSpPr/>
              <p:nvPr/>
            </p:nvGrpSpPr>
            <p:grpSpPr>
              <a:xfrm>
                <a:off x="1097557" y="700499"/>
                <a:ext cx="7498976" cy="5278764"/>
                <a:chOff x="220266" y="267321"/>
                <a:chExt cx="8471454" cy="5963322"/>
              </a:xfrm>
            </p:grpSpPr>
            <p:sp>
              <p:nvSpPr>
                <p:cNvPr id="13" name="Prostoročno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14" name="Prostoročno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5" name="Prostoročno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6" name="Prostoročno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7" name="Prostoročno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8" name="Prostoročno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9" name="Prostoročno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0" name="Prostoročno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1" name="Prostoročno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2" name="Prostoročno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3" name="Prostoročno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4" name="Prostoročno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25" name="Prostoročno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6" name="Prostoročno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7" name="Prostoročno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28" name="Prostoročno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29" name="Prostoročno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0" name="Prostoročno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1" name="Prostoročno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2" name="Prostoročno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33" name="Prostoročno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4" name="Prostoročno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5" name="Prostoročno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36" name="Prostoročno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7" name="Prostoročno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8" name="Prostoročno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9" name="Prostoročno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0" name="Prostoročno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41" name="Prostoročno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2" name="Prostoročno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3" name="Prostoročno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44" name="Prostoročno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5" name="Prostoročno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6" name="Prostoročno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7" name="Prostoročno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48" name="Prostoročno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9" name="Prostoročno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50" name="Prostoročno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1" name="Prostoročno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2" name="Prostoročno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3" name="Prostoročno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54" name="Prostoročno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5" name="Prostoročno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6" name="Prostoročno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7" name="Prostoročno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8" name="Prostoročno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59" name="Prostoročno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0" name="Prostoročno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1" name="Prostoročno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2" name="Prostoročno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63" name="Prostoročno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sl-SI" dirty="0"/>
                </a:p>
              </p:txBody>
            </p:sp>
          </p:grpSp>
        </p:grpSp>
        <p:sp>
          <p:nvSpPr>
            <p:cNvPr id="10" name="Prostoročno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sl-SI" dirty="0"/>
            </a:p>
          </p:txBody>
        </p:sp>
      </p:grpSp>
      <p:sp>
        <p:nvSpPr>
          <p:cNvPr id="2" name="Naslov 1"/>
          <p:cNvSpPr>
            <a:spLocks noGrp="1"/>
          </p:cNvSpPr>
          <p:nvPr>
            <p:ph type="title"/>
          </p:nvPr>
        </p:nvSpPr>
        <p:spPr>
          <a:xfrm>
            <a:off x="8532811" y="1828800"/>
            <a:ext cx="3276601" cy="2057400"/>
          </a:xfrm>
        </p:spPr>
        <p:txBody>
          <a:bodyPr anchor="b">
            <a:normAutofit/>
          </a:bodyPr>
          <a:lstStyle>
            <a:lvl1pPr>
              <a:defRPr sz="3600"/>
            </a:lvl1pPr>
          </a:lstStyle>
          <a:p>
            <a:r>
              <a:rPr lang="sl-SI" smtClean="0"/>
              <a:t>Uredite slog naslova matrice</a:t>
            </a:r>
            <a:endParaRPr lang="sl-SI" dirty="0"/>
          </a:p>
        </p:txBody>
      </p:sp>
      <p:sp>
        <p:nvSpPr>
          <p:cNvPr id="68" name="Ograda slike 67"/>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sl-SI" dirty="0"/>
          </a:p>
        </p:txBody>
      </p:sp>
      <p:sp>
        <p:nvSpPr>
          <p:cNvPr id="4" name="Ograda besedila 3"/>
          <p:cNvSpPr>
            <a:spLocks noGrp="1"/>
          </p:cNvSpPr>
          <p:nvPr>
            <p:ph type="body" sz="half" idx="2"/>
          </p:nvPr>
        </p:nvSpPr>
        <p:spPr>
          <a:xfrm>
            <a:off x="8532811" y="3962399"/>
            <a:ext cx="3276601"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Tree>
    <p:extLst>
      <p:ext uri="{BB962C8B-B14F-4D97-AF65-F5344CB8AC3E}">
        <p14:creationId xmlns:p14="http://schemas.microsoft.com/office/powerpoint/2010/main" xmlns="" val="1086698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Široka slika z napisom">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64" name="Prostoročno 63"/>
          <p:cNvSpPr>
            <a:spLocks/>
          </p:cNvSpPr>
          <p:nvPr/>
        </p:nvSpPr>
        <p:spPr bwMode="auto">
          <a:xfrm>
            <a:off x="1185732" y="336529"/>
            <a:ext cx="9817165" cy="4933971"/>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5" name="Prostoročno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6" name="Prostoročno 65"/>
          <p:cNvSpPr>
            <a:spLocks/>
          </p:cNvSpPr>
          <p:nvPr/>
        </p:nvSpPr>
        <p:spPr bwMode="auto">
          <a:xfrm>
            <a:off x="1255712" y="391886"/>
            <a:ext cx="9675672" cy="48024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7" name="Ograda slike 2"/>
          <p:cNvSpPr>
            <a:spLocks noGrp="1"/>
          </p:cNvSpPr>
          <p:nvPr>
            <p:ph type="pic" idx="1"/>
          </p:nvPr>
        </p:nvSpPr>
        <p:spPr>
          <a:xfrm>
            <a:off x="1315615" y="447869"/>
            <a:ext cx="9517225" cy="4638481"/>
          </a:xfrm>
          <a:custGeom>
            <a:avLst/>
            <a:gdLst/>
            <a:ahLst/>
            <a:cxnLst/>
            <a:rect l="l" t="t" r="r" b="b"/>
            <a:pathLst>
              <a:path w="9517225" h="4638481">
                <a:moveTo>
                  <a:pt x="650308" y="0"/>
                </a:moveTo>
                <a:lnTo>
                  <a:pt x="8849738" y="0"/>
                </a:lnTo>
                <a:cubicBezTo>
                  <a:pt x="8935848" y="228854"/>
                  <a:pt x="9150331" y="417824"/>
                  <a:pt x="9517225" y="492179"/>
                </a:cubicBezTo>
                <a:lnTo>
                  <a:pt x="9517225" y="3845897"/>
                </a:lnTo>
                <a:cubicBezTo>
                  <a:pt x="9449723" y="3889986"/>
                  <a:pt x="9385532" y="3939747"/>
                  <a:pt x="9323528" y="3999732"/>
                </a:cubicBezTo>
                <a:lnTo>
                  <a:pt x="9257247" y="3818831"/>
                </a:lnTo>
                <a:cubicBezTo>
                  <a:pt x="9052131" y="3981677"/>
                  <a:pt x="8945205" y="4121717"/>
                  <a:pt x="8857627" y="4294672"/>
                </a:cubicBezTo>
                <a:cubicBezTo>
                  <a:pt x="8681319" y="4204825"/>
                  <a:pt x="8419981" y="4168498"/>
                  <a:pt x="8212559" y="4152775"/>
                </a:cubicBezTo>
                <a:cubicBezTo>
                  <a:pt x="8260718" y="4342348"/>
                  <a:pt x="8331516" y="4508578"/>
                  <a:pt x="8411811" y="4638481"/>
                </a:cubicBezTo>
                <a:lnTo>
                  <a:pt x="1128444" y="4638481"/>
                </a:lnTo>
                <a:cubicBezTo>
                  <a:pt x="1210679" y="4506349"/>
                  <a:pt x="1283466" y="4334276"/>
                  <a:pt x="1332334" y="4136900"/>
                </a:cubicBezTo>
                <a:cubicBezTo>
                  <a:pt x="1130179" y="4152623"/>
                  <a:pt x="875476" y="4188950"/>
                  <a:pt x="703644" y="4278797"/>
                </a:cubicBezTo>
                <a:cubicBezTo>
                  <a:pt x="618290" y="4105842"/>
                  <a:pt x="514079" y="3965802"/>
                  <a:pt x="314171" y="3802956"/>
                </a:cubicBezTo>
                <a:lnTo>
                  <a:pt x="249572" y="3983857"/>
                </a:lnTo>
                <a:cubicBezTo>
                  <a:pt x="171021" y="3905882"/>
                  <a:pt x="88868" y="3845185"/>
                  <a:pt x="0" y="3792938"/>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sl-SI" dirty="0"/>
          </a:p>
        </p:txBody>
      </p:sp>
      <p:sp>
        <p:nvSpPr>
          <p:cNvPr id="69" name="Prostoročno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70" name="Prostoročno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nvGrpSpPr>
          <p:cNvPr id="71" name="Skupina 70"/>
          <p:cNvGrpSpPr/>
          <p:nvPr/>
        </p:nvGrpSpPr>
        <p:grpSpPr>
          <a:xfrm rot="20401737" flipH="1">
            <a:off x="9461415" y="4368335"/>
            <a:ext cx="2423398" cy="1402268"/>
            <a:chOff x="4391996" y="2365975"/>
            <a:chExt cx="1978494" cy="1144830"/>
          </a:xfrm>
        </p:grpSpPr>
        <p:sp>
          <p:nvSpPr>
            <p:cNvPr id="72" name="Prostoročno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3" name="Prostoročno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74" name="Prostoročno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5" name="Prostoročno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6" name="Prostoročno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grpSp>
      <p:grpSp>
        <p:nvGrpSpPr>
          <p:cNvPr id="77" name="Skupina 76"/>
          <p:cNvGrpSpPr/>
          <p:nvPr/>
        </p:nvGrpSpPr>
        <p:grpSpPr>
          <a:xfrm rot="1198789">
            <a:off x="317453" y="4334226"/>
            <a:ext cx="2423398" cy="1402268"/>
            <a:chOff x="4391996" y="2365975"/>
            <a:chExt cx="1978494" cy="1144830"/>
          </a:xfrm>
        </p:grpSpPr>
        <p:sp>
          <p:nvSpPr>
            <p:cNvPr id="78" name="Prostoročno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9" name="Prostoročno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80" name="Prostoročno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1" name="Prostoročno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2" name="Prostoročno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l-SI" dirty="0"/>
            </a:p>
          </p:txBody>
        </p:sp>
      </p:grpSp>
      <p:sp>
        <p:nvSpPr>
          <p:cNvPr id="4" name="Ograda besedila 3"/>
          <p:cNvSpPr>
            <a:spLocks noGrp="1"/>
          </p:cNvSpPr>
          <p:nvPr>
            <p:ph type="body" sz="half" idx="2"/>
          </p:nvPr>
        </p:nvSpPr>
        <p:spPr>
          <a:xfrm>
            <a:off x="2665413" y="5410200"/>
            <a:ext cx="6858000"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3" name="Ograda datuma 2"/>
          <p:cNvSpPr>
            <a:spLocks noGrp="1"/>
          </p:cNvSpPr>
          <p:nvPr>
            <p:ph type="dt" sz="half" idx="10"/>
          </p:nvPr>
        </p:nvSpPr>
        <p:spPr/>
        <p:txBody>
          <a:bodyPr/>
          <a:lstStyle/>
          <a:p>
            <a:fld id="{CFFD8F72-F274-42CE-B43C-598895B249BF}" type="datetime1">
              <a:rPr lang="sl-SI" smtClean="0"/>
              <a:pPr/>
              <a:t>15.5.2020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1385618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a slika">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D47A861-27AB-4ED7-A06C-F55FB44AA18E}" type="datetime1">
              <a:rPr lang="sl-SI" smtClean="0"/>
              <a:pPr/>
              <a:t>15.5.2020</a:t>
            </a:fld>
            <a:endParaRPr lang="sl-SI" dirty="0"/>
          </a:p>
        </p:txBody>
      </p:sp>
      <p:sp>
        <p:nvSpPr>
          <p:cNvPr id="3" name="Ograda noge 2"/>
          <p:cNvSpPr>
            <a:spLocks noGrp="1"/>
          </p:cNvSpPr>
          <p:nvPr>
            <p:ph type="ftr" sz="quarter" idx="11"/>
          </p:nvPr>
        </p:nvSpPr>
        <p:spPr/>
        <p:txBody>
          <a:bodyPr/>
          <a:lstStyle/>
          <a:p>
            <a:endParaRPr lang="sl-SI" dirty="0"/>
          </a:p>
        </p:txBody>
      </p:sp>
      <p:sp>
        <p:nvSpPr>
          <p:cNvPr id="4" name="Ograda številke diapozitiva 3"/>
          <p:cNvSpPr>
            <a:spLocks noGrp="1"/>
          </p:cNvSpPr>
          <p:nvPr>
            <p:ph type="sldNum" sz="quarter" idx="12"/>
          </p:nvPr>
        </p:nvSpPr>
        <p:spPr/>
        <p:txBody>
          <a:bodyPr/>
          <a:lstStyle/>
          <a:p>
            <a:fld id="{09C03C58-465B-42F2-8BA3-01664A6B69B6}" type="slidenum">
              <a:rPr lang="sl-SI" smtClean="0"/>
              <a:pPr/>
              <a:t>‹#›</a:t>
            </a:fld>
            <a:endParaRPr lang="sl-SI" dirty="0"/>
          </a:p>
        </p:txBody>
      </p:sp>
      <p:sp>
        <p:nvSpPr>
          <p:cNvPr id="5" name="Prostoročno 4"/>
          <p:cNvSpPr>
            <a:spLocks/>
          </p:cNvSpPr>
          <p:nvPr/>
        </p:nvSpPr>
        <p:spPr bwMode="auto">
          <a:xfrm>
            <a:off x="1169502" y="488128"/>
            <a:ext cx="9841398" cy="578307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sl-SI" dirty="0"/>
          </a:p>
        </p:txBody>
      </p:sp>
      <p:sp>
        <p:nvSpPr>
          <p:cNvPr id="6" name="Prostoročno 9"/>
          <p:cNvSpPr>
            <a:spLocks/>
          </p:cNvSpPr>
          <p:nvPr/>
        </p:nvSpPr>
        <p:spPr bwMode="auto">
          <a:xfrm>
            <a:off x="1359236" y="681199"/>
            <a:ext cx="9462092" cy="537905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sl-SI" dirty="0"/>
          </a:p>
        </p:txBody>
      </p:sp>
      <p:sp>
        <p:nvSpPr>
          <p:cNvPr id="7" name="Prostoročno 9"/>
          <p:cNvSpPr>
            <a:spLocks/>
          </p:cNvSpPr>
          <p:nvPr/>
        </p:nvSpPr>
        <p:spPr bwMode="auto">
          <a:xfrm>
            <a:off x="1463084" y="770297"/>
            <a:ext cx="9267384" cy="5188862"/>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sl-SI" dirty="0"/>
          </a:p>
        </p:txBody>
      </p:sp>
      <p:sp>
        <p:nvSpPr>
          <p:cNvPr id="8" name="Ograda slike 56"/>
          <p:cNvSpPr>
            <a:spLocks noGrp="1"/>
          </p:cNvSpPr>
          <p:nvPr>
            <p:ph type="pic" sz="quarter" idx="15"/>
          </p:nvPr>
        </p:nvSpPr>
        <p:spPr>
          <a:xfrm>
            <a:off x="1584584" y="848633"/>
            <a:ext cx="9048132" cy="5017062"/>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sl-SI" smtClean="0"/>
              <a:t>Kliknite ikono, če želite dodati sliko</a:t>
            </a:r>
            <a:endParaRPr lang="sl-SI" dirty="0"/>
          </a:p>
        </p:txBody>
      </p:sp>
    </p:spTree>
    <p:extLst>
      <p:ext uri="{BB962C8B-B14F-4D97-AF65-F5344CB8AC3E}">
        <p14:creationId xmlns:p14="http://schemas.microsoft.com/office/powerpoint/2010/main" xmlns="" val="403211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ve sliki">
    <p:bg>
      <p:bgPr>
        <a:solidFill>
          <a:schemeClr val="bg2">
            <a:lumMod val="50000"/>
          </a:schemeClr>
        </a:solidFill>
        <a:effectLst/>
      </p:bgPr>
    </p:bg>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8D5F491-2613-41BF-A4BA-F06516213ACF}" type="datetime1">
              <a:rPr lang="sl-SI" smtClean="0"/>
              <a:pPr/>
              <a:t>15.5.2020</a:t>
            </a:fld>
            <a:endParaRPr lang="sl-SI" dirty="0"/>
          </a:p>
        </p:txBody>
      </p:sp>
      <p:sp>
        <p:nvSpPr>
          <p:cNvPr id="3" name="Ograda noge 2"/>
          <p:cNvSpPr>
            <a:spLocks noGrp="1"/>
          </p:cNvSpPr>
          <p:nvPr>
            <p:ph type="ftr" sz="quarter" idx="11"/>
          </p:nvPr>
        </p:nvSpPr>
        <p:spPr/>
        <p:txBody>
          <a:bodyPr/>
          <a:lstStyle/>
          <a:p>
            <a:endParaRPr lang="sl-SI" dirty="0"/>
          </a:p>
        </p:txBody>
      </p:sp>
      <p:sp>
        <p:nvSpPr>
          <p:cNvPr id="4" name="Ograda številke diapozitiva 3"/>
          <p:cNvSpPr>
            <a:spLocks noGrp="1"/>
          </p:cNvSpPr>
          <p:nvPr>
            <p:ph type="sldNum" sz="quarter" idx="12"/>
          </p:nvPr>
        </p:nvSpPr>
        <p:spPr/>
        <p:txBody>
          <a:bodyPr/>
          <a:lstStyle/>
          <a:p>
            <a:fld id="{09C03C58-465B-42F2-8BA3-01664A6B69B6}" type="slidenum">
              <a:rPr lang="sl-SI" smtClean="0"/>
              <a:pPr/>
              <a:t>‹#›</a:t>
            </a:fld>
            <a:endParaRPr lang="sl-SI" dirty="0"/>
          </a:p>
        </p:txBody>
      </p:sp>
      <p:sp>
        <p:nvSpPr>
          <p:cNvPr id="9" name="Prostoročno 8"/>
          <p:cNvSpPr>
            <a:spLocks/>
          </p:cNvSpPr>
          <p:nvPr/>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 name="Prostoročno 9"/>
          <p:cNvSpPr>
            <a:spLocks/>
          </p:cNvSpPr>
          <p:nvPr/>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1" name="Prostoročno 10"/>
          <p:cNvSpPr>
            <a:spLocks/>
          </p:cNvSpPr>
          <p:nvPr/>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12" name="Ograda slike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13" name="Prostoročno 5"/>
          <p:cNvSpPr>
            <a:spLocks/>
          </p:cNvSpPr>
          <p:nvPr/>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4" name="Prostoročno 5"/>
          <p:cNvSpPr>
            <a:spLocks/>
          </p:cNvSpPr>
          <p:nvPr/>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5" name="Prostoročno 5"/>
          <p:cNvSpPr>
            <a:spLocks/>
          </p:cNvSpPr>
          <p:nvPr/>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16" name="Ograda slike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sl-SI" smtClean="0"/>
              <a:t>Kliknite ikono, če želite dodati sliko</a:t>
            </a:r>
            <a:endParaRPr lang="sl-SI" dirty="0"/>
          </a:p>
        </p:txBody>
      </p:sp>
    </p:spTree>
    <p:extLst>
      <p:ext uri="{BB962C8B-B14F-4D97-AF65-F5344CB8AC3E}">
        <p14:creationId xmlns:p14="http://schemas.microsoft.com/office/powerpoint/2010/main" xmlns="" val="2610440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i slike">
    <p:bg>
      <p:bgPr>
        <a:solidFill>
          <a:schemeClr val="bg2">
            <a:lumMod val="50000"/>
          </a:schemeClr>
        </a:solidFill>
        <a:effectLst/>
      </p:bgPr>
    </p:bg>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333BCFE-E111-47F4-B574-E9CF90367B73}" type="datetime1">
              <a:rPr lang="sl-SI" smtClean="0"/>
              <a:pPr/>
              <a:t>15.5.2020</a:t>
            </a:fld>
            <a:endParaRPr lang="sl-SI" dirty="0"/>
          </a:p>
        </p:txBody>
      </p:sp>
      <p:sp>
        <p:nvSpPr>
          <p:cNvPr id="3" name="Ograda noge 2"/>
          <p:cNvSpPr>
            <a:spLocks noGrp="1"/>
          </p:cNvSpPr>
          <p:nvPr>
            <p:ph type="ftr" sz="quarter" idx="11"/>
          </p:nvPr>
        </p:nvSpPr>
        <p:spPr/>
        <p:txBody>
          <a:bodyPr/>
          <a:lstStyle/>
          <a:p>
            <a:endParaRPr lang="sl-SI" dirty="0"/>
          </a:p>
        </p:txBody>
      </p:sp>
      <p:sp>
        <p:nvSpPr>
          <p:cNvPr id="4" name="Ograda številke diapozitiva 3"/>
          <p:cNvSpPr>
            <a:spLocks noGrp="1"/>
          </p:cNvSpPr>
          <p:nvPr>
            <p:ph type="sldNum" sz="quarter" idx="12"/>
          </p:nvPr>
        </p:nvSpPr>
        <p:spPr/>
        <p:txBody>
          <a:bodyPr/>
          <a:lstStyle/>
          <a:p>
            <a:fld id="{09C03C58-465B-42F2-8BA3-01664A6B69B6}" type="slidenum">
              <a:rPr lang="sl-SI" smtClean="0"/>
              <a:pPr/>
              <a:t>‹#›</a:t>
            </a:fld>
            <a:endParaRPr lang="sl-SI" dirty="0"/>
          </a:p>
        </p:txBody>
      </p:sp>
      <p:sp>
        <p:nvSpPr>
          <p:cNvPr id="17" name="Prostoročno 5"/>
          <p:cNvSpPr>
            <a:spLocks/>
          </p:cNvSpPr>
          <p:nvPr/>
        </p:nvSpPr>
        <p:spPr bwMode="auto">
          <a:xfrm rot="5142891" flipH="1" flipV="1">
            <a:off x="247644" y="1721806"/>
            <a:ext cx="4929972"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8" name="Prostoročno 5"/>
          <p:cNvSpPr>
            <a:spLocks/>
          </p:cNvSpPr>
          <p:nvPr/>
        </p:nvSpPr>
        <p:spPr bwMode="auto">
          <a:xfrm rot="5239426" flipH="1" flipV="1">
            <a:off x="357111" y="1796769"/>
            <a:ext cx="472838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9" name="Prostoročno 5"/>
          <p:cNvSpPr>
            <a:spLocks/>
          </p:cNvSpPr>
          <p:nvPr/>
        </p:nvSpPr>
        <p:spPr bwMode="auto">
          <a:xfrm rot="16039426" flipV="1">
            <a:off x="479976" y="1881660"/>
            <a:ext cx="4513028"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20" name="Prostoročno 5"/>
          <p:cNvSpPr>
            <a:spLocks/>
          </p:cNvSpPr>
          <p:nvPr/>
        </p:nvSpPr>
        <p:spPr bwMode="auto">
          <a:xfrm rot="5245851" flipH="1">
            <a:off x="6988110" y="1660590"/>
            <a:ext cx="4876799"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1" name="Prostoročno 5"/>
          <p:cNvSpPr>
            <a:spLocks/>
          </p:cNvSpPr>
          <p:nvPr/>
        </p:nvSpPr>
        <p:spPr bwMode="auto">
          <a:xfrm rot="5400000" flipH="1">
            <a:off x="7081289" y="1726284"/>
            <a:ext cx="4725692"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2" name="Prostoročno 5"/>
          <p:cNvSpPr>
            <a:spLocks/>
          </p:cNvSpPr>
          <p:nvPr/>
        </p:nvSpPr>
        <p:spPr bwMode="auto">
          <a:xfrm rot="16200000">
            <a:off x="7174180" y="1791642"/>
            <a:ext cx="4510462" cy="309127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23" name="Prostoročno 5"/>
          <p:cNvSpPr>
            <a:spLocks/>
          </p:cNvSpPr>
          <p:nvPr/>
        </p:nvSpPr>
        <p:spPr bwMode="auto">
          <a:xfrm rot="5400000" flipH="1" flipV="1">
            <a:off x="3411348" y="1401382"/>
            <a:ext cx="5366130"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4" name="Prostoročno 5"/>
          <p:cNvSpPr>
            <a:spLocks/>
          </p:cNvSpPr>
          <p:nvPr/>
        </p:nvSpPr>
        <p:spPr bwMode="auto">
          <a:xfrm rot="5400000" flipH="1" flipV="1">
            <a:off x="3498864" y="1461258"/>
            <a:ext cx="5191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5" name="Prostoročno 5"/>
          <p:cNvSpPr>
            <a:spLocks/>
          </p:cNvSpPr>
          <p:nvPr/>
        </p:nvSpPr>
        <p:spPr bwMode="auto">
          <a:xfrm rot="5400000" flipH="1" flipV="1">
            <a:off x="3599500" y="1547247"/>
            <a:ext cx="4949756"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26" name="Ograda slike 23"/>
          <p:cNvSpPr>
            <a:spLocks noGrp="1"/>
          </p:cNvSpPr>
          <p:nvPr>
            <p:ph type="pic" sz="quarter" idx="13"/>
          </p:nvPr>
        </p:nvSpPr>
        <p:spPr>
          <a:xfrm>
            <a:off x="1295401" y="1267339"/>
            <a:ext cx="2899856" cy="4319920"/>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sl-SI" smtClean="0"/>
              <a:t>Kliknite ikono, če želite dodati sliko</a:t>
            </a:r>
            <a:endParaRPr lang="sl-SI" dirty="0"/>
          </a:p>
        </p:txBody>
      </p:sp>
      <p:sp>
        <p:nvSpPr>
          <p:cNvPr id="27" name="Ograda slike 23"/>
          <p:cNvSpPr>
            <a:spLocks noGrp="1"/>
          </p:cNvSpPr>
          <p:nvPr>
            <p:ph type="pic" sz="quarter" idx="14"/>
          </p:nvPr>
        </p:nvSpPr>
        <p:spPr>
          <a:xfrm>
            <a:off x="4512088" y="872538"/>
            <a:ext cx="3147670" cy="468980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sl-SI" smtClean="0"/>
              <a:t>Kliknite ikono, če želite dodati sliko</a:t>
            </a:r>
            <a:endParaRPr lang="sl-SI" dirty="0"/>
          </a:p>
        </p:txBody>
      </p:sp>
      <p:sp>
        <p:nvSpPr>
          <p:cNvPr id="28" name="Ograda slike 23"/>
          <p:cNvSpPr>
            <a:spLocks noGrp="1"/>
          </p:cNvSpPr>
          <p:nvPr>
            <p:ph type="pic" sz="quarter" idx="15"/>
          </p:nvPr>
        </p:nvSpPr>
        <p:spPr>
          <a:xfrm>
            <a:off x="7989807" y="1177218"/>
            <a:ext cx="2890736" cy="4319929"/>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sl-SI" smtClean="0"/>
              <a:t>Kliknite ikono, če želite dodati sliko</a:t>
            </a:r>
            <a:endParaRPr lang="sl-SI" dirty="0"/>
          </a:p>
        </p:txBody>
      </p:sp>
    </p:spTree>
    <p:extLst>
      <p:ext uri="{BB962C8B-B14F-4D97-AF65-F5344CB8AC3E}">
        <p14:creationId xmlns:p14="http://schemas.microsoft.com/office/powerpoint/2010/main" xmlns="" val="435145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i slike z napisi">
    <p:bg>
      <p:bgPr>
        <a:solidFill>
          <a:schemeClr val="bg2"/>
        </a:solidFill>
        <a:effectLst/>
      </p:bgPr>
    </p:bg>
    <p:spTree>
      <p:nvGrpSpPr>
        <p:cNvPr id="1" name=""/>
        <p:cNvGrpSpPr/>
        <p:nvPr/>
      </p:nvGrpSpPr>
      <p:grpSpPr>
        <a:xfrm>
          <a:off x="0" y="0"/>
          <a:ext cx="0" cy="0"/>
          <a:chOff x="0" y="0"/>
          <a:chExt cx="0" cy="0"/>
        </a:xfrm>
      </p:grpSpPr>
      <p:sp>
        <p:nvSpPr>
          <p:cNvPr id="24" name="Prostoročno 23"/>
          <p:cNvSpPr>
            <a:spLocks/>
          </p:cNvSpPr>
          <p:nvPr/>
        </p:nvSpPr>
        <p:spPr bwMode="auto">
          <a:xfrm rot="10800000">
            <a:off x="822959" y="1630677"/>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sl-SI" dirty="0"/>
          </a:p>
        </p:txBody>
      </p:sp>
      <p:sp>
        <p:nvSpPr>
          <p:cNvPr id="25" name="Prostoročno 9"/>
          <p:cNvSpPr>
            <a:spLocks/>
          </p:cNvSpPr>
          <p:nvPr/>
        </p:nvSpPr>
        <p:spPr bwMode="auto">
          <a:xfrm rot="10800000">
            <a:off x="970662" y="1739065"/>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sl-SI" dirty="0"/>
          </a:p>
        </p:txBody>
      </p:sp>
      <p:sp>
        <p:nvSpPr>
          <p:cNvPr id="26" name="Prostoročno 9"/>
          <p:cNvSpPr>
            <a:spLocks/>
          </p:cNvSpPr>
          <p:nvPr/>
        </p:nvSpPr>
        <p:spPr bwMode="auto">
          <a:xfrm rot="10800000">
            <a:off x="1022003" y="1800807"/>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sl-SI" dirty="0"/>
          </a:p>
        </p:txBody>
      </p:sp>
      <p:sp>
        <p:nvSpPr>
          <p:cNvPr id="27" name="Prostoročno 26"/>
          <p:cNvSpPr>
            <a:spLocks/>
          </p:cNvSpPr>
          <p:nvPr/>
        </p:nvSpPr>
        <p:spPr bwMode="auto">
          <a:xfrm rot="5106336">
            <a:off x="4893039" y="1012328"/>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sl-SI" dirty="0"/>
          </a:p>
        </p:txBody>
      </p:sp>
      <p:sp>
        <p:nvSpPr>
          <p:cNvPr id="28" name="Prostoročno 9"/>
          <p:cNvSpPr>
            <a:spLocks/>
          </p:cNvSpPr>
          <p:nvPr/>
        </p:nvSpPr>
        <p:spPr bwMode="auto">
          <a:xfrm rot="5106336">
            <a:off x="5015934" y="1096160"/>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sl-SI" dirty="0"/>
          </a:p>
        </p:txBody>
      </p:sp>
      <p:sp>
        <p:nvSpPr>
          <p:cNvPr id="29" name="Prostoročno 9"/>
          <p:cNvSpPr>
            <a:spLocks/>
          </p:cNvSpPr>
          <p:nvPr/>
        </p:nvSpPr>
        <p:spPr bwMode="auto">
          <a:xfrm rot="5106336">
            <a:off x="5073495" y="1163712"/>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sl-SI" dirty="0"/>
          </a:p>
        </p:txBody>
      </p:sp>
      <p:sp>
        <p:nvSpPr>
          <p:cNvPr id="30" name="Prostoročno 29"/>
          <p:cNvSpPr>
            <a:spLocks/>
          </p:cNvSpPr>
          <p:nvPr/>
        </p:nvSpPr>
        <p:spPr bwMode="auto">
          <a:xfrm rot="5837788">
            <a:off x="7669629" y="2059872"/>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sl-SI" dirty="0"/>
          </a:p>
        </p:txBody>
      </p:sp>
      <p:sp>
        <p:nvSpPr>
          <p:cNvPr id="31" name="Prostoročno 9"/>
          <p:cNvSpPr>
            <a:spLocks/>
          </p:cNvSpPr>
          <p:nvPr/>
        </p:nvSpPr>
        <p:spPr bwMode="auto">
          <a:xfrm rot="5837788">
            <a:off x="7774010" y="2167696"/>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sl-SI" dirty="0"/>
          </a:p>
        </p:txBody>
      </p:sp>
      <p:sp>
        <p:nvSpPr>
          <p:cNvPr id="32" name="Prostoročno 9"/>
          <p:cNvSpPr>
            <a:spLocks/>
          </p:cNvSpPr>
          <p:nvPr/>
        </p:nvSpPr>
        <p:spPr bwMode="auto">
          <a:xfrm rot="5837788">
            <a:off x="7816672" y="2218287"/>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sl-SI" dirty="0"/>
          </a:p>
        </p:txBody>
      </p:sp>
      <p:sp>
        <p:nvSpPr>
          <p:cNvPr id="33" name="Prostoročno 32"/>
          <p:cNvSpPr>
            <a:spLocks/>
          </p:cNvSpPr>
          <p:nvPr/>
        </p:nvSpPr>
        <p:spPr bwMode="auto">
          <a:xfrm flipH="1">
            <a:off x="6019800" y="3959649"/>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4" name="Prostoročno 33"/>
          <p:cNvSpPr>
            <a:spLocks/>
          </p:cNvSpPr>
          <p:nvPr/>
        </p:nvSpPr>
        <p:spPr bwMode="auto">
          <a:xfrm flipH="1">
            <a:off x="6071617" y="4009786"/>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5" name="Prostoročno 34"/>
          <p:cNvSpPr>
            <a:spLocks/>
          </p:cNvSpPr>
          <p:nvPr/>
        </p:nvSpPr>
        <p:spPr bwMode="auto">
          <a:xfrm flipH="1">
            <a:off x="6118185" y="4059989"/>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sl-SI" dirty="0"/>
          </a:p>
        </p:txBody>
      </p:sp>
      <p:sp>
        <p:nvSpPr>
          <p:cNvPr id="36" name="Ograda slike 37"/>
          <p:cNvSpPr>
            <a:spLocks noGrp="1"/>
          </p:cNvSpPr>
          <p:nvPr>
            <p:ph type="pic" sz="quarter" idx="13"/>
          </p:nvPr>
        </p:nvSpPr>
        <p:spPr>
          <a:xfrm>
            <a:off x="1103403" y="1875186"/>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37" name="Ograda slike 37"/>
          <p:cNvSpPr>
            <a:spLocks noGrp="1"/>
          </p:cNvSpPr>
          <p:nvPr>
            <p:ph type="pic" sz="quarter" idx="14"/>
          </p:nvPr>
        </p:nvSpPr>
        <p:spPr>
          <a:xfrm>
            <a:off x="5613953" y="592466"/>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38" name="Ograda slike 37"/>
          <p:cNvSpPr>
            <a:spLocks noGrp="1"/>
          </p:cNvSpPr>
          <p:nvPr>
            <p:ph type="pic" sz="quarter" idx="15"/>
          </p:nvPr>
        </p:nvSpPr>
        <p:spPr>
          <a:xfrm>
            <a:off x="8444150" y="1622343"/>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4" name="Ograda besedila 3"/>
          <p:cNvSpPr>
            <a:spLocks noGrp="1"/>
          </p:cNvSpPr>
          <p:nvPr>
            <p:ph type="body" sz="half" idx="2"/>
          </p:nvPr>
        </p:nvSpPr>
        <p:spPr>
          <a:xfrm>
            <a:off x="6282794" y="4226768"/>
            <a:ext cx="25908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3" name="Ograda datuma 2"/>
          <p:cNvSpPr>
            <a:spLocks noGrp="1"/>
          </p:cNvSpPr>
          <p:nvPr>
            <p:ph type="dt" sz="half" idx="10"/>
          </p:nvPr>
        </p:nvSpPr>
        <p:spPr/>
        <p:txBody>
          <a:bodyPr/>
          <a:lstStyle/>
          <a:p>
            <a:fld id="{463D6B19-7625-4AA4-AE5A-E36558CB5F5F}" type="datetime1">
              <a:rPr lang="sl-SI" smtClean="0"/>
              <a:pPr/>
              <a:t>15.5.2020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5390318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Štiri slike">
    <p:bg>
      <p:bgPr>
        <a:solidFill>
          <a:schemeClr val="bg2">
            <a:lumMod val="50000"/>
          </a:schemeClr>
        </a:solidFill>
        <a:effectLst/>
      </p:bgPr>
    </p:bg>
    <p:spTree>
      <p:nvGrpSpPr>
        <p:cNvPr id="1" name=""/>
        <p:cNvGrpSpPr/>
        <p:nvPr/>
      </p:nvGrpSpPr>
      <p:grpSpPr>
        <a:xfrm>
          <a:off x="0" y="0"/>
          <a:ext cx="0" cy="0"/>
          <a:chOff x="0" y="0"/>
          <a:chExt cx="0" cy="0"/>
        </a:xfrm>
      </p:grpSpPr>
      <p:sp>
        <p:nvSpPr>
          <p:cNvPr id="20" name="Prostoročno 5"/>
          <p:cNvSpPr>
            <a:spLocks/>
          </p:cNvSpPr>
          <p:nvPr/>
        </p:nvSpPr>
        <p:spPr bwMode="auto">
          <a:xfrm rot="21432709">
            <a:off x="6324263" y="3487057"/>
            <a:ext cx="4288074" cy="297496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 name="Ograda datuma 1"/>
          <p:cNvSpPr>
            <a:spLocks noGrp="1"/>
          </p:cNvSpPr>
          <p:nvPr>
            <p:ph type="dt" sz="half" idx="10"/>
          </p:nvPr>
        </p:nvSpPr>
        <p:spPr/>
        <p:txBody>
          <a:bodyPr/>
          <a:lstStyle/>
          <a:p>
            <a:fld id="{376A900F-A987-4DB8-A613-0BB5F2FD2DF5}" type="datetime1">
              <a:rPr lang="sl-SI" smtClean="0"/>
              <a:pPr/>
              <a:t>15.5.2020</a:t>
            </a:fld>
            <a:endParaRPr lang="sl-SI" dirty="0"/>
          </a:p>
        </p:txBody>
      </p:sp>
      <p:sp>
        <p:nvSpPr>
          <p:cNvPr id="3" name="Ograda noge 2"/>
          <p:cNvSpPr>
            <a:spLocks noGrp="1"/>
          </p:cNvSpPr>
          <p:nvPr>
            <p:ph type="ftr" sz="quarter" idx="11"/>
          </p:nvPr>
        </p:nvSpPr>
        <p:spPr/>
        <p:txBody>
          <a:bodyPr/>
          <a:lstStyle/>
          <a:p>
            <a:endParaRPr lang="sl-SI" dirty="0"/>
          </a:p>
        </p:txBody>
      </p:sp>
      <p:sp>
        <p:nvSpPr>
          <p:cNvPr id="4" name="Ograda številke diapozitiva 3"/>
          <p:cNvSpPr>
            <a:spLocks noGrp="1"/>
          </p:cNvSpPr>
          <p:nvPr>
            <p:ph type="sldNum" sz="quarter" idx="12"/>
          </p:nvPr>
        </p:nvSpPr>
        <p:spPr/>
        <p:txBody>
          <a:bodyPr/>
          <a:lstStyle/>
          <a:p>
            <a:fld id="{09C03C58-465B-42F2-8BA3-01664A6B69B6}" type="slidenum">
              <a:rPr lang="sl-SI" smtClean="0"/>
              <a:pPr/>
              <a:t>‹#›</a:t>
            </a:fld>
            <a:endParaRPr lang="sl-SI" dirty="0"/>
          </a:p>
        </p:txBody>
      </p:sp>
      <p:sp>
        <p:nvSpPr>
          <p:cNvPr id="29" name="Prostoročno 5"/>
          <p:cNvSpPr>
            <a:spLocks/>
          </p:cNvSpPr>
          <p:nvPr/>
        </p:nvSpPr>
        <p:spPr bwMode="auto">
          <a:xfrm flipV="1">
            <a:off x="6288832" y="223934"/>
            <a:ext cx="4298931" cy="301440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0" name="Prostoročno 5"/>
          <p:cNvSpPr>
            <a:spLocks/>
          </p:cNvSpPr>
          <p:nvPr/>
        </p:nvSpPr>
        <p:spPr bwMode="auto">
          <a:xfrm rot="160574" flipV="1">
            <a:off x="6341325" y="304472"/>
            <a:ext cx="4188922" cy="287391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1" name="Prostoročno 5"/>
          <p:cNvSpPr>
            <a:spLocks/>
          </p:cNvSpPr>
          <p:nvPr/>
        </p:nvSpPr>
        <p:spPr bwMode="auto">
          <a:xfrm rot="10960574" flipH="1" flipV="1">
            <a:off x="6428390" y="357897"/>
            <a:ext cx="3998139" cy="2740155"/>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32" name="Prostoročno 5"/>
          <p:cNvSpPr>
            <a:spLocks/>
          </p:cNvSpPr>
          <p:nvPr/>
        </p:nvSpPr>
        <p:spPr bwMode="auto">
          <a:xfrm flipH="1">
            <a:off x="1656574" y="3430171"/>
            <a:ext cx="4203052" cy="2914645"/>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3" name="Prostoročno 5"/>
          <p:cNvSpPr>
            <a:spLocks/>
          </p:cNvSpPr>
          <p:nvPr/>
        </p:nvSpPr>
        <p:spPr bwMode="auto">
          <a:xfrm flipH="1">
            <a:off x="1711524" y="3498638"/>
            <a:ext cx="4054926" cy="278198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4" name="Prostoročno 5"/>
          <p:cNvSpPr>
            <a:spLocks/>
          </p:cNvSpPr>
          <p:nvPr/>
        </p:nvSpPr>
        <p:spPr bwMode="auto">
          <a:xfrm rot="10800000">
            <a:off x="1795205" y="3576013"/>
            <a:ext cx="3870246" cy="2652502"/>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35" name="Prostoročno 5"/>
          <p:cNvSpPr>
            <a:spLocks/>
          </p:cNvSpPr>
          <p:nvPr/>
        </p:nvSpPr>
        <p:spPr bwMode="auto">
          <a:xfrm rot="200049" flipH="1" flipV="1">
            <a:off x="1604864" y="247650"/>
            <a:ext cx="4254759" cy="299775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6" name="Prostoročno 5"/>
          <p:cNvSpPr>
            <a:spLocks/>
          </p:cNvSpPr>
          <p:nvPr/>
        </p:nvSpPr>
        <p:spPr bwMode="auto">
          <a:xfrm flipH="1" flipV="1">
            <a:off x="1684947" y="325852"/>
            <a:ext cx="4122084"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7" name="Prostoročno 5"/>
          <p:cNvSpPr>
            <a:spLocks/>
          </p:cNvSpPr>
          <p:nvPr/>
        </p:nvSpPr>
        <p:spPr bwMode="auto">
          <a:xfrm flipH="1" flipV="1">
            <a:off x="1735448" y="393162"/>
            <a:ext cx="4004469"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38" name="Prostoročno 5"/>
          <p:cNvSpPr>
            <a:spLocks/>
          </p:cNvSpPr>
          <p:nvPr/>
        </p:nvSpPr>
        <p:spPr bwMode="auto">
          <a:xfrm>
            <a:off x="6419893" y="3558258"/>
            <a:ext cx="4122084"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9" name="Prostoročno 5"/>
          <p:cNvSpPr>
            <a:spLocks/>
          </p:cNvSpPr>
          <p:nvPr/>
        </p:nvSpPr>
        <p:spPr bwMode="auto">
          <a:xfrm>
            <a:off x="6487007" y="3625374"/>
            <a:ext cx="4004469"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40" name="Ograda slike 16"/>
          <p:cNvSpPr>
            <a:spLocks noGrp="1"/>
          </p:cNvSpPr>
          <p:nvPr>
            <p:ph type="pic" sz="quarter" idx="13"/>
          </p:nvPr>
        </p:nvSpPr>
        <p:spPr>
          <a:xfrm>
            <a:off x="1819059" y="478023"/>
            <a:ext cx="3800478" cy="2550777"/>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41" name="Ograda slike 16"/>
          <p:cNvSpPr>
            <a:spLocks noGrp="1"/>
          </p:cNvSpPr>
          <p:nvPr>
            <p:ph type="pic" sz="quarter" idx="14"/>
          </p:nvPr>
        </p:nvSpPr>
        <p:spPr>
          <a:xfrm>
            <a:off x="6514707" y="435634"/>
            <a:ext cx="3827062" cy="2569014"/>
          </a:xfrm>
          <a:custGeom>
            <a:avLst/>
            <a:gdLst/>
            <a:ahLst/>
            <a:cxnLst/>
            <a:rect l="l" t="t" r="r" b="b"/>
            <a:pathLst>
              <a:path w="3827062" h="2569014">
                <a:moveTo>
                  <a:pt x="1762274" y="132"/>
                </a:moveTo>
                <a:cubicBezTo>
                  <a:pt x="1838364" y="-694"/>
                  <a:pt x="1912508" y="2364"/>
                  <a:pt x="1983571" y="9550"/>
                </a:cubicBezTo>
                <a:cubicBezTo>
                  <a:pt x="2552076" y="67036"/>
                  <a:pt x="3321232" y="386900"/>
                  <a:pt x="3678682" y="849755"/>
                </a:cubicBezTo>
                <a:cubicBezTo>
                  <a:pt x="3981188" y="1294476"/>
                  <a:pt x="3772325" y="1807812"/>
                  <a:pt x="3487506" y="2094415"/>
                </a:cubicBezTo>
                <a:cubicBezTo>
                  <a:pt x="3202688" y="2381017"/>
                  <a:pt x="2500397" y="2572688"/>
                  <a:pt x="1970394" y="2568961"/>
                </a:cubicBezTo>
                <a:cubicBezTo>
                  <a:pt x="1440392" y="2565234"/>
                  <a:pt x="692858" y="2421551"/>
                  <a:pt x="307760" y="2072722"/>
                </a:cubicBezTo>
                <a:cubicBezTo>
                  <a:pt x="-77337" y="1723893"/>
                  <a:pt x="-112834" y="850987"/>
                  <a:pt x="268256" y="504867"/>
                </a:cubicBezTo>
                <a:cubicBezTo>
                  <a:pt x="601709" y="202012"/>
                  <a:pt x="1229647" y="5913"/>
                  <a:pt x="1762274" y="132"/>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42" name="Ograda slike 16"/>
          <p:cNvSpPr>
            <a:spLocks noGrp="1"/>
          </p:cNvSpPr>
          <p:nvPr>
            <p:ph type="pic" sz="quarter" idx="15"/>
          </p:nvPr>
        </p:nvSpPr>
        <p:spPr>
          <a:xfrm>
            <a:off x="1876864" y="3668002"/>
            <a:ext cx="3706757" cy="2480426"/>
          </a:xfrm>
          <a:custGeom>
            <a:avLst/>
            <a:gdLst/>
            <a:ahLst/>
            <a:cxnLst/>
            <a:rect l="l" t="t" r="r" b="b"/>
            <a:pathLst>
              <a:path w="3706757" h="2480426">
                <a:moveTo>
                  <a:pt x="1941340" y="856"/>
                </a:moveTo>
                <a:cubicBezTo>
                  <a:pt x="2429685" y="11721"/>
                  <a:pt x="3030529" y="127214"/>
                  <a:pt x="3370150" y="407123"/>
                </a:cubicBezTo>
                <a:cubicBezTo>
                  <a:pt x="3758289" y="727020"/>
                  <a:pt x="3832067" y="1569477"/>
                  <a:pt x="3479214" y="1921384"/>
                </a:cubicBezTo>
                <a:cubicBezTo>
                  <a:pt x="3126361" y="2273292"/>
                  <a:pt x="2395284" y="2507755"/>
                  <a:pt x="1842967" y="2477864"/>
                </a:cubicBezTo>
                <a:cubicBezTo>
                  <a:pt x="1290649" y="2447973"/>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43" name="Ograda slike 16"/>
          <p:cNvSpPr>
            <a:spLocks noGrp="1"/>
          </p:cNvSpPr>
          <p:nvPr>
            <p:ph type="pic" sz="quarter" idx="16"/>
          </p:nvPr>
        </p:nvSpPr>
        <p:spPr>
          <a:xfrm>
            <a:off x="6607386" y="3696666"/>
            <a:ext cx="3800478" cy="2550777"/>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Tree>
    <p:extLst>
      <p:ext uri="{BB962C8B-B14F-4D97-AF65-F5344CB8AC3E}">
        <p14:creationId xmlns:p14="http://schemas.microsoft.com/office/powerpoint/2010/main" xmlns="" val="4145791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i pravokotne slike z napisi">
    <p:bg>
      <p:bgPr>
        <a:solidFill>
          <a:schemeClr val="bg2"/>
        </a:solidFill>
        <a:effectLst/>
      </p:bgPr>
    </p:bg>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fld id="{F92826E2-89CA-487D-AE7D-60FF13F3BAF5}" type="datetime1">
              <a:rPr lang="sl-SI" smtClean="0"/>
              <a:pPr/>
              <a:t>15.5.2020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9C03C58-465B-42F2-8BA3-01664A6B69B6}" type="slidenum">
              <a:rPr lang="sl-SI" smtClean="0"/>
              <a:pPr/>
              <a:t>‹#›</a:t>
            </a:fld>
            <a:endParaRPr lang="sl-SI" dirty="0"/>
          </a:p>
        </p:txBody>
      </p:sp>
      <p:sp>
        <p:nvSpPr>
          <p:cNvPr id="21" name="Prostoročno 20"/>
          <p:cNvSpPr>
            <a:spLocks/>
          </p:cNvSpPr>
          <p:nvPr/>
        </p:nvSpPr>
        <p:spPr bwMode="auto">
          <a:xfrm flipH="1">
            <a:off x="874711" y="30480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2" name="Prostoročno 21"/>
          <p:cNvSpPr>
            <a:spLocks/>
          </p:cNvSpPr>
          <p:nvPr/>
        </p:nvSpPr>
        <p:spPr bwMode="auto">
          <a:xfrm flipH="1">
            <a:off x="940025" y="35351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sl-SI" dirty="0"/>
          </a:p>
        </p:txBody>
      </p:sp>
      <p:sp>
        <p:nvSpPr>
          <p:cNvPr id="23" name="Prostoročno 22"/>
          <p:cNvSpPr>
            <a:spLocks/>
          </p:cNvSpPr>
          <p:nvPr/>
        </p:nvSpPr>
        <p:spPr bwMode="auto">
          <a:xfrm flipH="1">
            <a:off x="1005341" y="399144"/>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39" name="Prostoročno 38"/>
          <p:cNvSpPr>
            <a:spLocks/>
          </p:cNvSpPr>
          <p:nvPr/>
        </p:nvSpPr>
        <p:spPr bwMode="auto">
          <a:xfrm>
            <a:off x="6246811" y="30480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0" name="Prostoročno 39"/>
          <p:cNvSpPr>
            <a:spLocks/>
          </p:cNvSpPr>
          <p:nvPr/>
        </p:nvSpPr>
        <p:spPr bwMode="auto">
          <a:xfrm>
            <a:off x="6312126" y="35351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sl-SI" dirty="0"/>
          </a:p>
        </p:txBody>
      </p:sp>
      <p:sp>
        <p:nvSpPr>
          <p:cNvPr id="41" name="Prostoročno 40"/>
          <p:cNvSpPr>
            <a:spLocks/>
          </p:cNvSpPr>
          <p:nvPr/>
        </p:nvSpPr>
        <p:spPr bwMode="auto">
          <a:xfrm>
            <a:off x="6377440" y="399144"/>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42" name="Prostoročno 41"/>
          <p:cNvSpPr>
            <a:spLocks/>
          </p:cNvSpPr>
          <p:nvPr/>
        </p:nvSpPr>
        <p:spPr bwMode="auto">
          <a:xfrm flipH="1" flipV="1">
            <a:off x="874711" y="352425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3" name="Prostoročno 42"/>
          <p:cNvSpPr>
            <a:spLocks/>
          </p:cNvSpPr>
          <p:nvPr/>
        </p:nvSpPr>
        <p:spPr bwMode="auto">
          <a:xfrm flipH="1" flipV="1">
            <a:off x="940025" y="357296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4" name="Prostoročno 43"/>
          <p:cNvSpPr>
            <a:spLocks/>
          </p:cNvSpPr>
          <p:nvPr/>
        </p:nvSpPr>
        <p:spPr bwMode="auto">
          <a:xfrm flipH="1" flipV="1">
            <a:off x="1005341" y="3622250"/>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45" name="Prostoročno 44"/>
          <p:cNvSpPr>
            <a:spLocks/>
          </p:cNvSpPr>
          <p:nvPr/>
        </p:nvSpPr>
        <p:spPr bwMode="auto">
          <a:xfrm flipV="1">
            <a:off x="6246811" y="352425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6" name="Prostoročno 45"/>
          <p:cNvSpPr>
            <a:spLocks/>
          </p:cNvSpPr>
          <p:nvPr/>
        </p:nvSpPr>
        <p:spPr bwMode="auto">
          <a:xfrm flipV="1">
            <a:off x="6312126" y="357296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7" name="Prostoročno 46"/>
          <p:cNvSpPr>
            <a:spLocks/>
          </p:cNvSpPr>
          <p:nvPr/>
        </p:nvSpPr>
        <p:spPr bwMode="auto">
          <a:xfrm flipV="1">
            <a:off x="6377440" y="3622250"/>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sl-SI" dirty="0"/>
          </a:p>
        </p:txBody>
      </p:sp>
      <p:sp>
        <p:nvSpPr>
          <p:cNvPr id="48" name="Ograda slike 13"/>
          <p:cNvSpPr>
            <a:spLocks noGrp="1"/>
          </p:cNvSpPr>
          <p:nvPr>
            <p:ph type="pic" sz="quarter" idx="13"/>
          </p:nvPr>
        </p:nvSpPr>
        <p:spPr>
          <a:xfrm>
            <a:off x="1066798" y="444864"/>
            <a:ext cx="4671059" cy="2692400"/>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49" name="Ograda slike 13"/>
          <p:cNvSpPr>
            <a:spLocks noGrp="1"/>
          </p:cNvSpPr>
          <p:nvPr>
            <p:ph type="pic" sz="quarter" idx="15"/>
          </p:nvPr>
        </p:nvSpPr>
        <p:spPr>
          <a:xfrm>
            <a:off x="1066798" y="3681730"/>
            <a:ext cx="4671059" cy="26924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50" name="Ograda slike 13"/>
          <p:cNvSpPr>
            <a:spLocks noGrp="1"/>
          </p:cNvSpPr>
          <p:nvPr>
            <p:ph type="pic" sz="quarter" idx="16"/>
          </p:nvPr>
        </p:nvSpPr>
        <p:spPr>
          <a:xfrm>
            <a:off x="6425339" y="3681730"/>
            <a:ext cx="4671060" cy="26924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sl-SI" smtClean="0"/>
              <a:t>Kliknite ikono, če želite dodati sliko</a:t>
            </a:r>
            <a:endParaRPr lang="sl-SI" dirty="0"/>
          </a:p>
        </p:txBody>
      </p:sp>
      <p:sp>
        <p:nvSpPr>
          <p:cNvPr id="51" name="Pravokotnik 54"/>
          <p:cNvSpPr/>
          <p:nvPr/>
        </p:nvSpPr>
        <p:spPr>
          <a:xfrm>
            <a:off x="6425339" y="444864"/>
            <a:ext cx="4671060" cy="2692400"/>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Ograda besedila 3"/>
          <p:cNvSpPr>
            <a:spLocks noGrp="1"/>
          </p:cNvSpPr>
          <p:nvPr>
            <p:ph type="body" sz="half" idx="2"/>
          </p:nvPr>
        </p:nvSpPr>
        <p:spPr>
          <a:xfrm>
            <a:off x="6627811" y="771306"/>
            <a:ext cx="4267201" cy="2039516"/>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Tree>
    <p:extLst>
      <p:ext uri="{BB962C8B-B14F-4D97-AF65-F5344CB8AC3E}">
        <p14:creationId xmlns:p14="http://schemas.microsoft.com/office/powerpoint/2010/main" xmlns="" val="2701069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Skupina 109"/>
          <p:cNvGrpSpPr/>
          <p:nvPr/>
        </p:nvGrpSpPr>
        <p:grpSpPr>
          <a:xfrm>
            <a:off x="-246438" y="-241054"/>
            <a:ext cx="12707726" cy="7411363"/>
            <a:chOff x="-246438" y="-241054"/>
            <a:chExt cx="12707726" cy="7411363"/>
          </a:xfrm>
        </p:grpSpPr>
        <p:sp>
          <p:nvSpPr>
            <p:cNvPr id="7" name="Prostoročno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 name="Prostoročno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 name="Prostoročno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 name="Prostoročno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1" name="Prostoročno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2" name="Prostoročno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3" name="Prostoročno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4" name="Prostoročno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15" name="Prostoročno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6" name="Prostoročno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17" name="Prostoročno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8" name="Prostoročno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9" name="Prostoročno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20" name="Prostoročno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1" name="Prostoročno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2" name="Prostoročno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3" name="Prostoročno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4" name="Prostoročno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5" name="Prostoročno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6" name="Prostoročno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7" name="Prostoročno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8" name="Prostoročno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29" name="Prostoročno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0" name="Prostoročno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1" name="Prostoročno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2" name="Prostoročno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3" name="Prostoročno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4" name="Prostoročno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5" name="Prostoročno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6" name="Prostoročno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7" name="Prostoročno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8" name="Prostoročno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39" name="Prostoročno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0" name="Prostoročno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1" name="Prostoročno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2" name="Prostoročno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3" name="Prostoročno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4" name="Prostoročno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5" name="Prostoročno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6" name="Prostoročno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7" name="Prostoročno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8" name="Prostoročno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49" name="Prostoročno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50" name="Prostoročno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1" name="Prostoročno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2" name="Prostoročno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3" name="Prostoročno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4" name="Prostoročno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5" name="Prostoročno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6" name="Prostoročno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7" name="Prostoročno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8" name="Prostoročno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59" name="Prostoročno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0" name="Prostoročno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61" name="Prostoročno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2" name="Prostoročno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3" name="Prostoročno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4" name="Prostoročno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5" name="Prostoročno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6" name="Prostoročno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67" name="Prostoročno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8" name="Prostoročno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9" name="Prostoročno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70" name="Prostoročno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1" name="Prostoročno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2" name="Prostoročno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3" name="Prostoročno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4" name="Prostoročno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5" name="Prostoročno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6" name="Prostoročno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7" name="Prostoročno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78" name="Prostoročno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sl-SI" dirty="0"/>
            </a:p>
          </p:txBody>
        </p:sp>
        <p:sp>
          <p:nvSpPr>
            <p:cNvPr id="79" name="Prostoročno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0" name="Prostoročno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1" name="Prostoročno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2" name="Prostoročno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3" name="Prostoročno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4" name="Prostoročno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5" name="Prostoročno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6" name="Prostoročno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7" name="Prostoročno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8" name="Prostoročno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89" name="Prostoročno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0" name="Prostoročno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1" name="Prostoročno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2" name="Prostoročno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3" name="Prostoročno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4" name="Prostoročno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5" name="Prostoročno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6" name="Prostoročno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7" name="Prostoročno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8" name="Prostoročno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99" name="Prostoročno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0" name="Prostoročno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1" name="Prostoročno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2" name="Prostoročno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3" name="Prostoročno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4" name="Prostoročno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5" name="Prostoročno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6" name="Prostoročno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107" name="Prostoročno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sl-SI" dirty="0"/>
            </a:p>
          </p:txBody>
        </p:sp>
      </p:grpSp>
      <p:sp>
        <p:nvSpPr>
          <p:cNvPr id="2" name="Ograda naslova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r>
              <a:rPr lang="sl-SI" dirty="0" smtClean="0"/>
              <a:t>Uredite slog naslova matrice</a:t>
            </a:r>
            <a:endParaRPr lang="sl-SI" dirty="0"/>
          </a:p>
        </p:txBody>
      </p:sp>
      <p:sp>
        <p:nvSpPr>
          <p:cNvPr id="3" name="Ograda besedila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a:t>
            </a:r>
            <a:r>
              <a:rPr lang="sl-SI" noProof="0" dirty="0" smtClean="0"/>
              <a:t>raven</a:t>
            </a:r>
          </a:p>
          <a:p>
            <a:pPr lvl="4"/>
            <a:r>
              <a:rPr lang="sl-SI" dirty="0" smtClean="0"/>
              <a:t>Peta raven</a:t>
            </a:r>
            <a:endParaRPr lang="sl-SI" dirty="0"/>
          </a:p>
        </p:txBody>
      </p:sp>
      <p:sp>
        <p:nvSpPr>
          <p:cNvPr id="4" name="Ograda datuma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900">
                <a:solidFill>
                  <a:schemeClr val="tx1"/>
                </a:solidFill>
              </a:defRPr>
            </a:lvl1pPr>
          </a:lstStyle>
          <a:p>
            <a:fld id="{4CF2F181-94B8-48A3-BCAE-F0C842125A38}" type="datetime1">
              <a:rPr lang="sl-SI" smtClean="0"/>
              <a:pPr/>
              <a:t>15.5.2020</a:t>
            </a:fld>
            <a:endParaRPr lang="sl-SI" dirty="0"/>
          </a:p>
        </p:txBody>
      </p:sp>
      <p:sp>
        <p:nvSpPr>
          <p:cNvPr id="5" name="Ograda noge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900">
                <a:solidFill>
                  <a:schemeClr val="tx1"/>
                </a:solidFill>
              </a:defRPr>
            </a:lvl1pPr>
          </a:lstStyle>
          <a:p>
            <a:endParaRPr lang="sl-SI" dirty="0"/>
          </a:p>
        </p:txBody>
      </p:sp>
      <p:sp>
        <p:nvSpPr>
          <p:cNvPr id="6" name="Ograda številke diapozitiva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900">
                <a:solidFill>
                  <a:schemeClr val="tx1"/>
                </a:solidFill>
              </a:defRPr>
            </a:lvl1pPr>
          </a:lstStyle>
          <a:p>
            <a:fld id="{09C03C58-465B-42F2-8BA3-01664A6B69B6}" type="slidenum">
              <a:rPr lang="sl-SI" smtClean="0"/>
              <a:pPr/>
              <a:t>‹#›</a:t>
            </a:fld>
            <a:endParaRPr lang="sl-SI" dirty="0"/>
          </a:p>
        </p:txBody>
      </p:sp>
    </p:spTree>
    <p:extLst>
      <p:ext uri="{BB962C8B-B14F-4D97-AF65-F5344CB8AC3E}">
        <p14:creationId xmlns:p14="http://schemas.microsoft.com/office/powerpoint/2010/main" xmlns=""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29601" y="542257"/>
            <a:ext cx="3760116" cy="5537915"/>
          </a:xfrm>
        </p:spPr>
        <p:txBody>
          <a:bodyPr>
            <a:noAutofit/>
          </a:bodyPr>
          <a:lstStyle/>
          <a:p>
            <a:pPr algn="ctr" defTabSz="914400">
              <a:lnSpc>
                <a:spcPct val="150000"/>
              </a:lnSpc>
              <a:spcBef>
                <a:spcPts val="0"/>
              </a:spcBef>
              <a:buNone/>
            </a:pPr>
            <a:r>
              <a:rPr lang="sl-SI" sz="4000" b="1" i="0" u="sng" dirty="0" smtClean="0">
                <a:ln>
                  <a:solidFill>
                    <a:schemeClr val="accent4">
                      <a:lumMod val="75000"/>
                    </a:schemeClr>
                  </a:solidFill>
                </a:ln>
                <a:solidFill>
                  <a:srgbClr val="6A4520"/>
                </a:solidFill>
                <a:effectLst>
                  <a:outerShdw blurRad="38100" dist="38100" dir="2700000" algn="tl">
                    <a:srgbClr val="000000">
                      <a:alpha val="43137"/>
                    </a:srgbClr>
                  </a:outerShdw>
                </a:effectLst>
                <a:latin typeface="Cambria"/>
                <a:ea typeface="+mj-ea"/>
                <a:cs typeface="+mj-cs"/>
              </a:rPr>
              <a:t>USTVARI SVOJO ROŽO   </a:t>
            </a:r>
            <a:r>
              <a:rPr lang="sl-SI" sz="4000" b="1" i="0" dirty="0" smtClean="0">
                <a:solidFill>
                  <a:srgbClr val="6A4520"/>
                </a:solidFill>
                <a:effectLst>
                  <a:outerShdw blurRad="38100" dist="38100" dir="2700000" algn="tl">
                    <a:srgbClr val="000000">
                      <a:alpha val="43137"/>
                    </a:srgbClr>
                  </a:outerShdw>
                </a:effectLst>
                <a:latin typeface="Cambria"/>
                <a:ea typeface="+mj-ea"/>
                <a:cs typeface="+mj-cs"/>
              </a:rPr>
              <a:t>IZ DELOV RAZLIČNIH TRAVNIŠKIH RASTLIN</a:t>
            </a:r>
            <a:endParaRPr lang="sl-SI" sz="4000" b="1" i="0" dirty="0">
              <a:solidFill>
                <a:srgbClr val="6A4520"/>
              </a:solidFill>
              <a:effectLst>
                <a:outerShdw blurRad="38100" dist="38100" dir="2700000" algn="tl">
                  <a:srgbClr val="000000">
                    <a:alpha val="43137"/>
                  </a:srgbClr>
                </a:outerShdw>
              </a:effectLst>
              <a:latin typeface="Cambria"/>
              <a:ea typeface="+mj-ea"/>
              <a:cs typeface="+mj-cs"/>
            </a:endParaRPr>
          </a:p>
        </p:txBody>
      </p:sp>
      <p:pic>
        <p:nvPicPr>
          <p:cNvPr id="12" name="Označba mesta slike 11"/>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14497" b="14497"/>
          <a:stretch>
            <a:fillRect/>
          </a:stretch>
        </p:blipFill>
        <p:spPr>
          <a:xfrm>
            <a:off x="1462142" y="1357281"/>
            <a:ext cx="5822838" cy="3907865"/>
          </a:xfrm>
        </p:spPr>
      </p:pic>
    </p:spTree>
    <p:extLst>
      <p:ext uri="{BB962C8B-B14F-4D97-AF65-F5344CB8AC3E}">
        <p14:creationId xmlns:p14="http://schemas.microsoft.com/office/powerpoint/2010/main" xmlns="" val="3228094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399245" y="-115910"/>
            <a:ext cx="11359166" cy="4314423"/>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50000"/>
              </a:lnSpc>
              <a:spcBef>
                <a:spcPts val="0"/>
              </a:spcBef>
            </a:pPr>
            <a:r>
              <a:rPr lang="sl-SI" sz="6000" b="1" u="sng"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Cambria"/>
              </a:rPr>
              <a:t>KOLAŽ - LEPLJENKA</a:t>
            </a:r>
          </a:p>
          <a:p>
            <a:pPr algn="ctr">
              <a:lnSpc>
                <a:spcPct val="200000"/>
              </a:lnSpc>
              <a:spcBef>
                <a:spcPts val="0"/>
              </a:spcBef>
            </a:pPr>
            <a:r>
              <a:rPr lang="sl-SI" altLang="sl-SI" sz="2200" b="1" u="sng" dirty="0">
                <a:effectLst>
                  <a:outerShdw blurRad="38100" dist="38100" dir="2700000" algn="tl">
                    <a:srgbClr val="000000">
                      <a:alpha val="43137"/>
                    </a:srgbClr>
                  </a:outerShdw>
                </a:effectLst>
                <a:latin typeface="Comic Sans MS" panose="030F0702030302020204" pitchFamily="66" charset="0"/>
              </a:rPr>
              <a:t>Kolaž</a:t>
            </a:r>
            <a:r>
              <a:rPr lang="sl-SI" altLang="sl-SI" sz="2200" b="1" dirty="0">
                <a:effectLst>
                  <a:outerShdw blurRad="38100" dist="38100" dir="2700000" algn="tl">
                    <a:srgbClr val="000000">
                      <a:alpha val="43137"/>
                    </a:srgbClr>
                  </a:outerShdw>
                </a:effectLst>
                <a:latin typeface="Comic Sans MS" panose="030F0702030302020204" pitchFamily="66" charset="0"/>
              </a:rPr>
              <a:t> (iz francoščine </a:t>
            </a:r>
            <a:r>
              <a:rPr lang="sl-SI" altLang="sl-SI" sz="2200" b="1" dirty="0" err="1">
                <a:effectLst>
                  <a:outerShdw blurRad="38100" dist="38100" dir="2700000" algn="tl">
                    <a:srgbClr val="000000">
                      <a:alpha val="43137"/>
                    </a:srgbClr>
                  </a:outerShdw>
                </a:effectLst>
                <a:latin typeface="Comic Sans MS" panose="030F0702030302020204" pitchFamily="66" charset="0"/>
              </a:rPr>
              <a:t>coller</a:t>
            </a:r>
            <a:r>
              <a:rPr lang="sl-SI" altLang="sl-SI" sz="2200" b="1" dirty="0">
                <a:effectLst>
                  <a:outerShdw blurRad="38100" dist="38100" dir="2700000" algn="tl">
                    <a:srgbClr val="000000">
                      <a:alpha val="43137"/>
                    </a:srgbClr>
                  </a:outerShdw>
                </a:effectLst>
                <a:latin typeface="Comic Sans MS" panose="030F0702030302020204" pitchFamily="66" charset="0"/>
              </a:rPr>
              <a:t> – lepiti) je umetniško delo in hkrati ime tehnike. Kolaž je narejen kot sestavljanka iz različnih materialov ter oblik. Kolaž lahko vključuje izrezke iz časopisov, razne trakove, delčke barvnih ali ročno izdelanih papirjev, fotografije in dele le teh; ti so prilepljeni na papir, platno ali drugo podlago.</a:t>
            </a:r>
          </a:p>
          <a:p>
            <a:pPr algn="ctr">
              <a:lnSpc>
                <a:spcPct val="150000"/>
              </a:lnSpc>
              <a:spcBef>
                <a:spcPts val="0"/>
              </a:spcBef>
            </a:pPr>
            <a:endParaRPr lang="sl-SI" sz="6600" b="1"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Cambria"/>
            </a:endParaRPr>
          </a:p>
        </p:txBody>
      </p:sp>
      <p:pic>
        <p:nvPicPr>
          <p:cNvPr id="4" name="Picture 6" descr="nenavadne živali 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470" y="4031596"/>
            <a:ext cx="1889125" cy="26050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Picture 7" descr="nenavadne živali 0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71007" y="4154777"/>
            <a:ext cx="3282950" cy="22669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2" descr="http://img.rtvslo.si/zaotroke/uploader/lepljenka2.jpg"/>
          <p:cNvPicPr>
            <a:picLocks noChangeAspect="1" noChangeArrowheads="1"/>
          </p:cNvPicPr>
          <p:nvPr/>
        </p:nvPicPr>
        <p:blipFill>
          <a:blip r:embed="rId4" cstate="print"/>
          <a:srcRect/>
          <a:stretch>
            <a:fillRect/>
          </a:stretch>
        </p:blipFill>
        <p:spPr bwMode="auto">
          <a:xfrm>
            <a:off x="2288370" y="4154777"/>
            <a:ext cx="2892706" cy="2266950"/>
          </a:xfrm>
          <a:prstGeom prst="rect">
            <a:avLst/>
          </a:prstGeom>
          <a:ln>
            <a:noFill/>
          </a:ln>
          <a:effectLst>
            <a:softEdge rad="112500"/>
          </a:effectLst>
        </p:spPr>
      </p:pic>
      <p:pic>
        <p:nvPicPr>
          <p:cNvPr id="7" name="Picture 2" descr="http://img.rtvslo.si/zaotroke/uploader/lepljenka5.jpg"/>
          <p:cNvPicPr>
            <a:picLocks noChangeAspect="1" noChangeArrowheads="1"/>
          </p:cNvPicPr>
          <p:nvPr/>
        </p:nvPicPr>
        <p:blipFill>
          <a:blip r:embed="rId5" cstate="print"/>
          <a:srcRect/>
          <a:stretch>
            <a:fillRect/>
          </a:stretch>
        </p:blipFill>
        <p:spPr bwMode="auto">
          <a:xfrm>
            <a:off x="5438653" y="4198513"/>
            <a:ext cx="3075444" cy="2306583"/>
          </a:xfrm>
          <a:prstGeom prst="rect">
            <a:avLst/>
          </a:prstGeom>
          <a:ln>
            <a:noFill/>
          </a:ln>
          <a:effectLst>
            <a:softEdge rad="112500"/>
          </a:effectLst>
        </p:spPr>
      </p:pic>
    </p:spTree>
    <p:extLst>
      <p:ext uri="{BB962C8B-B14F-4D97-AF65-F5344CB8AC3E}">
        <p14:creationId xmlns:p14="http://schemas.microsoft.com/office/powerpoint/2010/main" xmlns="" val="3389364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257577" y="154546"/>
            <a:ext cx="10689465" cy="2791213"/>
          </a:xfrm>
          <a:prstGeom prst="rect">
            <a:avLst/>
          </a:prstGeom>
          <a:noFill/>
        </p:spPr>
        <p:txBody>
          <a:bodyPr wrap="square" rtlCol="0">
            <a:spAutoFit/>
          </a:bodyPr>
          <a:lstStyle/>
          <a:p>
            <a:pPr>
              <a:lnSpc>
                <a:spcPct val="150000"/>
              </a:lnSpc>
            </a:pPr>
            <a:r>
              <a:rPr lang="sl-SI" sz="5500" b="1" dirty="0" smtClean="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LIKOVNA NALOGA</a:t>
            </a:r>
          </a:p>
          <a:p>
            <a:pPr>
              <a:lnSpc>
                <a:spcPct val="150000"/>
              </a:lnSpc>
            </a:pPr>
            <a:r>
              <a:rPr lang="sl-SI" sz="3300" b="1" dirty="0" smtClean="0">
                <a:ln w="13462">
                  <a:solidFill>
                    <a:schemeClr val="tx2"/>
                  </a:solidFill>
                  <a:prstDash val="solid"/>
                </a:ln>
                <a:solidFill>
                  <a:schemeClr val="tx1">
                    <a:lumMod val="85000"/>
                    <a:lumOff val="15000"/>
                  </a:schemeClr>
                </a:solidFill>
                <a:effectLst>
                  <a:outerShdw dist="38100" dir="2700000" algn="bl" rotWithShape="0">
                    <a:schemeClr val="accent5"/>
                  </a:outerShdw>
                </a:effectLst>
              </a:rPr>
              <a:t>Vaša likovna naloga bo, da boste iz delov rastlin (različnih travniških rastlin), ustvarili svojo rožo</a:t>
            </a:r>
            <a:r>
              <a:rPr lang="sl-SI" sz="33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sl-SI" sz="3300" dirty="0"/>
          </a:p>
        </p:txBody>
      </p:sp>
      <p:sp>
        <p:nvSpPr>
          <p:cNvPr id="4" name="PoljeZBesedilom 3"/>
          <p:cNvSpPr txBox="1"/>
          <p:nvPr/>
        </p:nvSpPr>
        <p:spPr>
          <a:xfrm>
            <a:off x="257576" y="3616817"/>
            <a:ext cx="11835685" cy="2839239"/>
          </a:xfrm>
          <a:prstGeom prst="rect">
            <a:avLst/>
          </a:prstGeom>
          <a:noFill/>
        </p:spPr>
        <p:txBody>
          <a:bodyPr wrap="square" rtlCol="0">
            <a:spAutoFit/>
          </a:bodyPr>
          <a:lstStyle/>
          <a:p>
            <a:pPr>
              <a:lnSpc>
                <a:spcPct val="150000"/>
              </a:lnSpc>
            </a:pPr>
            <a:r>
              <a:rPr lang="sl-SI" sz="5500" b="1" dirty="0" smtClean="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LIKOVNI MOTIV</a:t>
            </a:r>
          </a:p>
          <a:p>
            <a:pPr>
              <a:lnSpc>
                <a:spcPct val="150000"/>
              </a:lnSpc>
            </a:pPr>
            <a:r>
              <a:rPr lang="sl-SI" sz="3200" b="1" dirty="0" smtClean="0">
                <a:ln w="13462">
                  <a:solidFill>
                    <a:schemeClr val="tx2"/>
                  </a:solidFill>
                  <a:prstDash val="solid"/>
                </a:ln>
                <a:solidFill>
                  <a:schemeClr val="tx1">
                    <a:lumMod val="85000"/>
                    <a:lumOff val="15000"/>
                  </a:schemeClr>
                </a:solidFill>
                <a:effectLst>
                  <a:outerShdw dist="38100" dir="2700000" algn="bl" rotWithShape="0">
                    <a:schemeClr val="accent5"/>
                  </a:outerShdw>
                </a:effectLst>
              </a:rPr>
              <a:t>Izdelali oz. sestavili boste „SVOJO ROŽO“. Zato se najprej sprehodite do bližnjega travnika in naberite različne rastline.</a:t>
            </a:r>
            <a:endParaRPr lang="sl-SI" sz="3200" dirty="0">
              <a:ln w="13462">
                <a:solidFill>
                  <a:schemeClr val="tx2"/>
                </a:solidFill>
                <a:prstDash val="solid"/>
              </a:ln>
            </a:endParaRPr>
          </a:p>
        </p:txBody>
      </p:sp>
    </p:spTree>
    <p:extLst>
      <p:ext uri="{BB962C8B-B14F-4D97-AF65-F5344CB8AC3E}">
        <p14:creationId xmlns:p14="http://schemas.microsoft.com/office/powerpoint/2010/main" xmlns="" val="2693501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57577" y="154546"/>
            <a:ext cx="11629623" cy="867929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sl-SI" sz="3300" b="1" dirty="0" smtClean="0">
                <a:ln w="12700">
                  <a:solidFill>
                    <a:schemeClr val="tx2">
                      <a:lumMod val="85000"/>
                      <a:lumOff val="15000"/>
                    </a:schemeClr>
                  </a:solidFill>
                  <a:prstDash val="solid"/>
                </a:ln>
                <a:solidFill>
                  <a:srgbClr val="C00000"/>
                </a:solidFill>
                <a:effectLst>
                  <a:outerShdw blurRad="38100" dist="38100" dir="2700000" algn="tl">
                    <a:srgbClr val="000000">
                      <a:alpha val="43137"/>
                    </a:srgbClr>
                  </a:outerShdw>
                </a:effectLst>
              </a:rPr>
              <a:t>Uporabiš lahko vse dele rastline; tudi korenine.</a:t>
            </a:r>
          </a:p>
          <a:p>
            <a:pPr marL="457200" indent="-457200">
              <a:lnSpc>
                <a:spcPct val="150000"/>
              </a:lnSpc>
              <a:buFont typeface="Arial" panose="020B0604020202020204" pitchFamily="34" charset="0"/>
              <a:buChar char="•"/>
            </a:pPr>
            <a:r>
              <a:rPr lang="sl-SI" sz="3300" b="1" dirty="0" smtClean="0">
                <a:ln w="12700">
                  <a:solidFill>
                    <a:schemeClr val="tx2">
                      <a:lumMod val="85000"/>
                      <a:lumOff val="15000"/>
                    </a:schemeClr>
                  </a:solidFill>
                  <a:prstDash val="solid"/>
                </a:ln>
                <a:solidFill>
                  <a:srgbClr val="C00000"/>
                </a:solidFill>
                <a:effectLst>
                  <a:outerShdw blurRad="38100" dist="38100" dir="2700000" algn="tl">
                    <a:srgbClr val="000000">
                      <a:alpha val="43137"/>
                    </a:srgbClr>
                  </a:outerShdw>
                </a:effectLst>
              </a:rPr>
              <a:t>Nato si pripraviš risalni list, lepilo in škarje.</a:t>
            </a:r>
          </a:p>
          <a:p>
            <a:pPr marL="457200" indent="-457200">
              <a:lnSpc>
                <a:spcPct val="150000"/>
              </a:lnSpc>
              <a:buFont typeface="Arial" panose="020B0604020202020204" pitchFamily="34" charset="0"/>
              <a:buChar char="•"/>
            </a:pPr>
            <a:r>
              <a:rPr lang="sl-SI" sz="3300" b="1" dirty="0" smtClean="0">
                <a:ln w="12700">
                  <a:solidFill>
                    <a:schemeClr val="tx2">
                      <a:lumMod val="85000"/>
                      <a:lumOff val="15000"/>
                    </a:schemeClr>
                  </a:solidFill>
                  <a:prstDash val="solid"/>
                </a:ln>
                <a:solidFill>
                  <a:srgbClr val="C00000"/>
                </a:solidFill>
                <a:effectLst>
                  <a:outerShdw blurRad="38100" dist="38100" dir="2700000" algn="tl">
                    <a:srgbClr val="000000">
                      <a:alpha val="43137"/>
                    </a:srgbClr>
                  </a:outerShdw>
                </a:effectLst>
              </a:rPr>
              <a:t>Ne pozabi zaščititi mize s časopisnim papirjem.</a:t>
            </a:r>
          </a:p>
          <a:p>
            <a:pPr marL="457200" indent="-457200">
              <a:lnSpc>
                <a:spcPct val="150000"/>
              </a:lnSpc>
              <a:buFont typeface="Arial" panose="020B0604020202020204" pitchFamily="34" charset="0"/>
              <a:buChar char="•"/>
            </a:pPr>
            <a:r>
              <a:rPr lang="sl-SI" sz="3300" b="1" dirty="0" smtClean="0">
                <a:ln w="12700">
                  <a:solidFill>
                    <a:schemeClr val="tx2">
                      <a:lumMod val="85000"/>
                      <a:lumOff val="15000"/>
                    </a:schemeClr>
                  </a:solidFill>
                  <a:prstDash val="solid"/>
                </a:ln>
                <a:solidFill>
                  <a:srgbClr val="C00000"/>
                </a:solidFill>
                <a:effectLst>
                  <a:outerShdw blurRad="38100" dist="38100" dir="2700000" algn="tl">
                    <a:srgbClr val="000000">
                      <a:alpha val="43137"/>
                    </a:srgbClr>
                  </a:outerShdw>
                </a:effectLst>
              </a:rPr>
              <a:t>Režeš različne dele rastlin in jih poskušaš </a:t>
            </a:r>
          </a:p>
          <a:p>
            <a:pPr>
              <a:lnSpc>
                <a:spcPct val="150000"/>
              </a:lnSpc>
            </a:pPr>
            <a:r>
              <a:rPr lang="sl-SI" sz="3300" b="1" dirty="0" smtClean="0">
                <a:ln w="12700">
                  <a:solidFill>
                    <a:schemeClr val="tx2">
                      <a:lumMod val="85000"/>
                      <a:lumOff val="15000"/>
                    </a:schemeClr>
                  </a:solidFill>
                  <a:prstDash val="solid"/>
                </a:ln>
                <a:solidFill>
                  <a:srgbClr val="C00000"/>
                </a:solidFill>
                <a:effectLst>
                  <a:outerShdw blurRad="38100" dist="38100" dir="2700000" algn="tl">
                    <a:srgbClr val="000000">
                      <a:alpha val="43137"/>
                    </a:srgbClr>
                  </a:outerShdw>
                </a:effectLst>
              </a:rPr>
              <a:t>     sestaviti v novo rastlino oz. rožo.</a:t>
            </a:r>
          </a:p>
          <a:p>
            <a:pPr marL="457200" indent="-457200">
              <a:lnSpc>
                <a:spcPct val="150000"/>
              </a:lnSpc>
              <a:buFont typeface="Arial" panose="020B0604020202020204" pitchFamily="34" charset="0"/>
              <a:buChar char="•"/>
            </a:pPr>
            <a:r>
              <a:rPr lang="sl-SI" sz="3300" b="1" dirty="0" smtClean="0">
                <a:ln w="12700">
                  <a:solidFill>
                    <a:schemeClr val="tx2">
                      <a:lumMod val="85000"/>
                      <a:lumOff val="15000"/>
                    </a:schemeClr>
                  </a:solidFill>
                  <a:prstDash val="solid"/>
                </a:ln>
                <a:solidFill>
                  <a:srgbClr val="C00000"/>
                </a:solidFill>
                <a:effectLst>
                  <a:outerShdw blurRad="38100" dist="38100" dir="2700000" algn="tl">
                    <a:srgbClr val="000000">
                      <a:alpha val="43137"/>
                    </a:srgbClr>
                  </a:outerShdw>
                </a:effectLst>
              </a:rPr>
              <a:t>Ko si z ustvarjenim zadovoljen, </a:t>
            </a:r>
          </a:p>
          <a:p>
            <a:pPr>
              <a:lnSpc>
                <a:spcPct val="150000"/>
              </a:lnSpc>
            </a:pPr>
            <a:r>
              <a:rPr lang="sl-SI" sz="3300" b="1" dirty="0" smtClean="0">
                <a:ln w="12700">
                  <a:solidFill>
                    <a:schemeClr val="tx2">
                      <a:lumMod val="85000"/>
                      <a:lumOff val="15000"/>
                    </a:schemeClr>
                  </a:solidFill>
                  <a:prstDash val="solid"/>
                </a:ln>
                <a:solidFill>
                  <a:srgbClr val="C00000"/>
                </a:solidFill>
                <a:effectLst>
                  <a:outerShdw blurRad="38100" dist="38100" dir="2700000" algn="tl">
                    <a:srgbClr val="000000">
                      <a:alpha val="43137"/>
                    </a:srgbClr>
                  </a:outerShdw>
                </a:effectLst>
              </a:rPr>
              <a:t>     dele nalepiš z lepilom na risalni list.</a:t>
            </a:r>
          </a:p>
          <a:p>
            <a:pPr>
              <a:lnSpc>
                <a:spcPct val="150000"/>
              </a:lnSpc>
            </a:pPr>
            <a:endParaRPr lang="sl-SI" sz="900" b="1" dirty="0" smtClean="0">
              <a:ln w="12700">
                <a:solidFill>
                  <a:schemeClr val="tx2">
                    <a:lumMod val="85000"/>
                    <a:lumOff val="15000"/>
                  </a:schemeClr>
                </a:solidFill>
                <a:prstDash val="solid"/>
              </a:ln>
              <a:solidFill>
                <a:srgbClr val="C00000"/>
              </a:solidFill>
              <a:effectLst>
                <a:outerShdw blurRad="38100" dist="38100" dir="2700000" algn="tl">
                  <a:srgbClr val="000000">
                    <a:alpha val="43137"/>
                  </a:srgbClr>
                </a:outerShdw>
              </a:effectLst>
            </a:endParaRPr>
          </a:p>
          <a:p>
            <a:pPr marL="457200" indent="-457200">
              <a:lnSpc>
                <a:spcPct val="150000"/>
              </a:lnSpc>
              <a:buFont typeface="Arial" panose="020B0604020202020204" pitchFamily="34" charset="0"/>
              <a:buChar char="•"/>
            </a:pPr>
            <a:r>
              <a:rPr lang="sl-SI" sz="3300" b="1" i="1" dirty="0" smtClean="0">
                <a:ln w="12700">
                  <a:solidFill>
                    <a:schemeClr val="tx2">
                      <a:lumMod val="85000"/>
                      <a:lumOff val="15000"/>
                    </a:schemeClr>
                  </a:solidFill>
                  <a:prstDash val="solid"/>
                </a:ln>
                <a:solidFill>
                  <a:srgbClr val="C00000"/>
                </a:solidFill>
                <a:effectLst>
                  <a:outerShdw blurRad="38100" dist="38100" dir="2700000" algn="tl">
                    <a:srgbClr val="000000">
                      <a:alpha val="43137"/>
                    </a:srgbClr>
                  </a:outerShdw>
                </a:effectLst>
              </a:rPr>
              <a:t>Po končanem delu, svojo rožo še poimenuješ.</a:t>
            </a:r>
          </a:p>
          <a:p>
            <a:pPr marL="457200" indent="-457200">
              <a:lnSpc>
                <a:spcPct val="150000"/>
              </a:lnSpc>
              <a:buFont typeface="Arial" panose="020B0604020202020204" pitchFamily="34" charset="0"/>
              <a:buChar char="•"/>
            </a:pPr>
            <a:endParaRPr lang="sl-SI" sz="3300" dirty="0" smtClean="0"/>
          </a:p>
          <a:p>
            <a:pPr marL="457200" indent="-457200">
              <a:lnSpc>
                <a:spcPct val="150000"/>
              </a:lnSpc>
              <a:buFont typeface="Arial" panose="020B0604020202020204" pitchFamily="34" charset="0"/>
              <a:buChar char="•"/>
            </a:pPr>
            <a:endParaRPr lang="sl-SI" sz="3300" dirty="0" smtClean="0"/>
          </a:p>
          <a:p>
            <a:pPr>
              <a:lnSpc>
                <a:spcPct val="150000"/>
              </a:lnSpc>
            </a:pPr>
            <a:endParaRPr lang="sl-SI" sz="3300" dirty="0"/>
          </a:p>
        </p:txBody>
      </p:sp>
      <p:pic>
        <p:nvPicPr>
          <p:cNvPr id="3" name="Slika 2"/>
          <p:cNvPicPr>
            <a:picLocks noChangeAspect="1"/>
          </p:cNvPicPr>
          <p:nvPr/>
        </p:nvPicPr>
        <p:blipFill>
          <a:blip r:embed="rId2" cstate="print"/>
          <a:stretch>
            <a:fillRect/>
          </a:stretch>
        </p:blipFill>
        <p:spPr>
          <a:xfrm>
            <a:off x="7418231" y="3376652"/>
            <a:ext cx="2597239" cy="1537566"/>
          </a:xfrm>
          <a:prstGeom prst="rect">
            <a:avLst/>
          </a:prstGeom>
          <a:ln>
            <a:noFill/>
          </a:ln>
          <a:effectLst>
            <a:softEdge rad="112500"/>
          </a:effectLst>
        </p:spPr>
      </p:pic>
      <p:pic>
        <p:nvPicPr>
          <p:cNvPr id="4" name="Slika 3"/>
          <p:cNvPicPr>
            <a:picLocks noChangeAspect="1"/>
          </p:cNvPicPr>
          <p:nvPr/>
        </p:nvPicPr>
        <p:blipFill>
          <a:blip r:embed="rId3" cstate="print"/>
          <a:stretch>
            <a:fillRect/>
          </a:stretch>
        </p:blipFill>
        <p:spPr>
          <a:xfrm>
            <a:off x="10151335" y="415182"/>
            <a:ext cx="1600000" cy="3323809"/>
          </a:xfrm>
          <a:prstGeom prst="rect">
            <a:avLst/>
          </a:prstGeom>
          <a:ln>
            <a:noFill/>
          </a:ln>
          <a:effectLst>
            <a:softEdge rad="112500"/>
          </a:effectLst>
        </p:spPr>
      </p:pic>
      <p:pic>
        <p:nvPicPr>
          <p:cNvPr id="5" name="Slika 4"/>
          <p:cNvPicPr>
            <a:picLocks noChangeAspect="1"/>
          </p:cNvPicPr>
          <p:nvPr/>
        </p:nvPicPr>
        <p:blipFill>
          <a:blip r:embed="rId4" cstate="print"/>
          <a:stretch>
            <a:fillRect/>
          </a:stretch>
        </p:blipFill>
        <p:spPr>
          <a:xfrm>
            <a:off x="10151335" y="4605126"/>
            <a:ext cx="1885714" cy="2000000"/>
          </a:xfrm>
          <a:prstGeom prst="rect">
            <a:avLst/>
          </a:prstGeom>
          <a:ln>
            <a:noFill/>
          </a:ln>
          <a:effectLst>
            <a:softEdge rad="112500"/>
          </a:effectLst>
        </p:spPr>
      </p:pic>
    </p:spTree>
    <p:extLst>
      <p:ext uri="{BB962C8B-B14F-4D97-AF65-F5344CB8AC3E}">
        <p14:creationId xmlns:p14="http://schemas.microsoft.com/office/powerpoint/2010/main" xmlns="" val="3991545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1000"/>
                                        <p:tgtEl>
                                          <p:spTgt spid="2">
                                            <p:txEl>
                                              <p:pRg st="6" end="6"/>
                                            </p:txEl>
                                          </p:spTgt>
                                        </p:tgtEl>
                                      </p:cBhvr>
                                    </p:animEffect>
                                    <p:anim calcmode="lin" valueType="num">
                                      <p:cBhvr>
                                        <p:cTn id="4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 calcmode="lin" valueType="num">
                                      <p:cBhvr additive="base">
                                        <p:cTn id="5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lak 3"/>
          <p:cNvSpPr/>
          <p:nvPr/>
        </p:nvSpPr>
        <p:spPr>
          <a:xfrm rot="21145927">
            <a:off x="64392" y="325992"/>
            <a:ext cx="6786761" cy="231979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l-SI" sz="3300" b="1" spc="50" dirty="0" smtClean="0">
                <a:ln w="9525" cmpd="sng">
                  <a:solidFill>
                    <a:schemeClr val="accent1"/>
                  </a:solidFill>
                  <a:prstDash val="solid"/>
                </a:ln>
                <a:solidFill>
                  <a:srgbClr val="70AD47">
                    <a:tint val="1000"/>
                  </a:srgbClr>
                </a:solidFill>
                <a:effectLst>
                  <a:glow rad="38100">
                    <a:schemeClr val="accent1">
                      <a:alpha val="40000"/>
                    </a:schemeClr>
                  </a:glow>
                </a:effectLst>
              </a:rPr>
              <a:t>DELI RASTLIN NAJ BODO DOBRO ZALEPLJENI NA LIST</a:t>
            </a:r>
            <a:endParaRPr lang="sl-SI" sz="33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Oblak 4"/>
          <p:cNvSpPr/>
          <p:nvPr/>
        </p:nvSpPr>
        <p:spPr>
          <a:xfrm rot="21038477">
            <a:off x="1478535" y="4998345"/>
            <a:ext cx="4757524" cy="167892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l-SI" sz="3300" b="1" spc="50" dirty="0" smtClean="0">
                <a:ln w="9525" cmpd="sng">
                  <a:solidFill>
                    <a:schemeClr val="accent1"/>
                  </a:solidFill>
                  <a:prstDash val="solid"/>
                </a:ln>
                <a:solidFill>
                  <a:srgbClr val="70AD47">
                    <a:tint val="1000"/>
                  </a:srgbClr>
                </a:solidFill>
                <a:effectLst>
                  <a:glow rad="38100">
                    <a:schemeClr val="accent1">
                      <a:alpha val="40000"/>
                    </a:schemeClr>
                  </a:glow>
                </a:effectLst>
              </a:rPr>
              <a:t>BODI IZVIREN</a:t>
            </a:r>
            <a:endParaRPr lang="sl-SI" sz="33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Oblak 5"/>
          <p:cNvSpPr/>
          <p:nvPr/>
        </p:nvSpPr>
        <p:spPr>
          <a:xfrm rot="21038477">
            <a:off x="-125811" y="3005296"/>
            <a:ext cx="5893611" cy="2108304"/>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l-SI" sz="3300" b="1" spc="50" dirty="0" smtClean="0">
                <a:ln w="9525" cmpd="sng">
                  <a:solidFill>
                    <a:schemeClr val="accent1"/>
                  </a:solidFill>
                  <a:prstDash val="solid"/>
                </a:ln>
                <a:solidFill>
                  <a:srgbClr val="70AD47">
                    <a:tint val="1000"/>
                  </a:srgbClr>
                </a:solidFill>
                <a:effectLst>
                  <a:glow rad="38100">
                    <a:schemeClr val="accent1">
                      <a:alpha val="40000"/>
                    </a:schemeClr>
                  </a:glow>
                </a:effectLst>
              </a:rPr>
              <a:t>BODI POZOREN NA </a:t>
            </a:r>
            <a:r>
              <a:rPr lang="sl-SI" sz="3300" b="1" u="sng" spc="50" dirty="0" smtClean="0">
                <a:ln w="9525" cmpd="sng">
                  <a:solidFill>
                    <a:schemeClr val="accent1"/>
                  </a:solidFill>
                  <a:prstDash val="solid"/>
                </a:ln>
                <a:solidFill>
                  <a:srgbClr val="70AD47">
                    <a:tint val="1000"/>
                  </a:srgbClr>
                </a:solidFill>
                <a:effectLst>
                  <a:glow rad="38100">
                    <a:schemeClr val="accent1">
                      <a:alpha val="40000"/>
                    </a:schemeClr>
                  </a:glow>
                </a:effectLst>
              </a:rPr>
              <a:t>PODROBNOSTI</a:t>
            </a:r>
          </a:p>
        </p:txBody>
      </p:sp>
      <p:sp>
        <p:nvSpPr>
          <p:cNvPr id="7" name="Oblak 6"/>
          <p:cNvSpPr/>
          <p:nvPr/>
        </p:nvSpPr>
        <p:spPr>
          <a:xfrm rot="20820841">
            <a:off x="6165009" y="3368433"/>
            <a:ext cx="5931409" cy="260427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l-SI" sz="3300" b="1" spc="50" dirty="0" smtClean="0">
                <a:ln w="9525" cmpd="sng">
                  <a:solidFill>
                    <a:schemeClr val="accent1"/>
                  </a:solidFill>
                  <a:prstDash val="solid"/>
                </a:ln>
                <a:solidFill>
                  <a:srgbClr val="70AD47">
                    <a:tint val="1000"/>
                  </a:srgbClr>
                </a:solidFill>
                <a:effectLst>
                  <a:glow rad="38100">
                    <a:schemeClr val="accent1">
                      <a:alpha val="40000"/>
                    </a:schemeClr>
                  </a:glow>
                </a:effectLst>
              </a:rPr>
              <a:t>UPORABI RAZLIČNE RASTLINE IN DELE RASTLIN</a:t>
            </a:r>
            <a:endParaRPr lang="sl-SI" sz="33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8" name="Picture 4" descr="SFI Strong Team Builder, Cornelia Vama | Smiley, Emoticon, Smiley fa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3593" y="1903532"/>
            <a:ext cx="2729311" cy="23581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9" name="Oblak 8"/>
          <p:cNvSpPr/>
          <p:nvPr/>
        </p:nvSpPr>
        <p:spPr>
          <a:xfrm rot="21038477">
            <a:off x="6723259" y="390279"/>
            <a:ext cx="5352498" cy="276470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l-SI" sz="3300" b="1" spc="50" dirty="0" smtClean="0">
                <a:ln w="9525" cmpd="sng">
                  <a:solidFill>
                    <a:schemeClr val="accent1"/>
                  </a:solidFill>
                  <a:prstDash val="solid"/>
                </a:ln>
                <a:solidFill>
                  <a:srgbClr val="70AD47">
                    <a:tint val="1000"/>
                  </a:srgbClr>
                </a:solidFill>
                <a:effectLst>
                  <a:glow rad="38100">
                    <a:schemeClr val="accent1">
                      <a:alpha val="40000"/>
                    </a:schemeClr>
                  </a:glow>
                </a:effectLst>
              </a:rPr>
              <a:t>NAREDIŠ LAHKO TUDI OKVIR IZ DELOV RASTLIN</a:t>
            </a:r>
            <a:endParaRPr lang="sl-SI" sz="33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xmlns="" val="1906346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000" b="1" dirty="0" smtClean="0">
                <a:ln w="12700" cmpd="sng">
                  <a:solidFill>
                    <a:schemeClr val="accent4"/>
                  </a:solidFill>
                  <a:prstDash val="solid"/>
                </a:ln>
                <a:solidFill>
                  <a:schemeClr val="accent5">
                    <a:lumMod val="50000"/>
                  </a:schemeClr>
                </a:solidFill>
              </a:rPr>
              <a:t>ŠE NEKAJ PRIMEROV…</a:t>
            </a:r>
            <a:endParaRPr lang="sl-SI" sz="5000" b="1" dirty="0">
              <a:ln w="12700" cmpd="sng">
                <a:solidFill>
                  <a:schemeClr val="accent4"/>
                </a:solidFill>
                <a:prstDash val="solid"/>
              </a:ln>
              <a:solidFill>
                <a:schemeClr val="accent5">
                  <a:lumMod val="50000"/>
                </a:schemeClr>
              </a:solidFill>
            </a:endParaRPr>
          </a:p>
        </p:txBody>
      </p:sp>
      <p:pic>
        <p:nvPicPr>
          <p:cNvPr id="5" name="Slika 4"/>
          <p:cNvPicPr>
            <a:picLocks noChangeAspect="1"/>
          </p:cNvPicPr>
          <p:nvPr/>
        </p:nvPicPr>
        <p:blipFill>
          <a:blip r:embed="rId2" cstate="print"/>
          <a:stretch>
            <a:fillRect/>
          </a:stretch>
        </p:blipFill>
        <p:spPr>
          <a:xfrm>
            <a:off x="659823" y="1731042"/>
            <a:ext cx="2637169" cy="3624417"/>
          </a:xfrm>
          <a:prstGeom prst="rect">
            <a:avLst/>
          </a:prstGeom>
          <a:ln>
            <a:noFill/>
          </a:ln>
          <a:effectLst>
            <a:softEdge rad="112500"/>
          </a:effectLst>
        </p:spPr>
      </p:pic>
      <p:pic>
        <p:nvPicPr>
          <p:cNvPr id="6" name="Slika 5"/>
          <p:cNvPicPr>
            <a:picLocks noChangeAspect="1"/>
          </p:cNvPicPr>
          <p:nvPr/>
        </p:nvPicPr>
        <p:blipFill>
          <a:blip r:embed="rId3" cstate="print"/>
          <a:stretch>
            <a:fillRect/>
          </a:stretch>
        </p:blipFill>
        <p:spPr>
          <a:xfrm>
            <a:off x="3423322" y="1727266"/>
            <a:ext cx="2671091" cy="3592157"/>
          </a:xfrm>
          <a:prstGeom prst="rect">
            <a:avLst/>
          </a:prstGeom>
          <a:ln>
            <a:noFill/>
          </a:ln>
          <a:effectLst>
            <a:softEdge rad="112500"/>
          </a:effectLst>
        </p:spPr>
      </p:pic>
      <p:pic>
        <p:nvPicPr>
          <p:cNvPr id="7" name="Slika 6"/>
          <p:cNvPicPr>
            <a:picLocks noChangeAspect="1"/>
          </p:cNvPicPr>
          <p:nvPr/>
        </p:nvPicPr>
        <p:blipFill>
          <a:blip r:embed="rId4" cstate="print"/>
          <a:stretch>
            <a:fillRect/>
          </a:stretch>
        </p:blipFill>
        <p:spPr>
          <a:xfrm>
            <a:off x="6354449" y="1746854"/>
            <a:ext cx="2622126" cy="3552980"/>
          </a:xfrm>
          <a:prstGeom prst="rect">
            <a:avLst/>
          </a:prstGeom>
          <a:ln>
            <a:noFill/>
          </a:ln>
          <a:effectLst>
            <a:softEdge rad="112500"/>
          </a:effectLst>
        </p:spPr>
      </p:pic>
      <p:pic>
        <p:nvPicPr>
          <p:cNvPr id="8" name="Slika 7"/>
          <p:cNvPicPr>
            <a:picLocks noChangeAspect="1"/>
          </p:cNvPicPr>
          <p:nvPr/>
        </p:nvPicPr>
        <p:blipFill>
          <a:blip r:embed="rId5" cstate="print"/>
          <a:stretch>
            <a:fillRect/>
          </a:stretch>
        </p:blipFill>
        <p:spPr>
          <a:xfrm>
            <a:off x="9236611" y="1746854"/>
            <a:ext cx="2463152" cy="3572570"/>
          </a:xfrm>
          <a:prstGeom prst="rect">
            <a:avLst/>
          </a:prstGeom>
          <a:ln>
            <a:noFill/>
          </a:ln>
          <a:effectLst>
            <a:softEdge rad="112500"/>
          </a:effectLst>
        </p:spPr>
      </p:pic>
    </p:spTree>
    <p:extLst>
      <p:ext uri="{BB962C8B-B14F-4D97-AF65-F5344CB8AC3E}">
        <p14:creationId xmlns:p14="http://schemas.microsoft.com/office/powerpoint/2010/main" xmlns="" val="3173785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stretch>
            <a:fillRect/>
          </a:stretch>
        </p:blipFill>
        <p:spPr>
          <a:xfrm>
            <a:off x="1471813" y="775013"/>
            <a:ext cx="2919883" cy="5374042"/>
          </a:xfrm>
          <a:prstGeom prst="rect">
            <a:avLst/>
          </a:prstGeom>
          <a:ln>
            <a:noFill/>
          </a:ln>
          <a:effectLst>
            <a:softEdge rad="112500"/>
          </a:effectLst>
        </p:spPr>
      </p:pic>
      <p:pic>
        <p:nvPicPr>
          <p:cNvPr id="6" name="Slika 5"/>
          <p:cNvPicPr>
            <a:picLocks noChangeAspect="1"/>
          </p:cNvPicPr>
          <p:nvPr/>
        </p:nvPicPr>
        <p:blipFill>
          <a:blip r:embed="rId3" cstate="print"/>
          <a:stretch>
            <a:fillRect/>
          </a:stretch>
        </p:blipFill>
        <p:spPr>
          <a:xfrm>
            <a:off x="4870896" y="775013"/>
            <a:ext cx="2804912" cy="5374042"/>
          </a:xfrm>
          <a:prstGeom prst="rect">
            <a:avLst/>
          </a:prstGeom>
          <a:ln>
            <a:noFill/>
          </a:ln>
          <a:effectLst>
            <a:softEdge rad="112500"/>
          </a:effectLst>
        </p:spPr>
      </p:pic>
      <p:pic>
        <p:nvPicPr>
          <p:cNvPr id="7" name="Slika 6"/>
          <p:cNvPicPr>
            <a:picLocks noChangeAspect="1"/>
          </p:cNvPicPr>
          <p:nvPr/>
        </p:nvPicPr>
        <p:blipFill>
          <a:blip r:embed="rId4" cstate="print"/>
          <a:stretch>
            <a:fillRect/>
          </a:stretch>
        </p:blipFill>
        <p:spPr>
          <a:xfrm>
            <a:off x="7978595" y="775013"/>
            <a:ext cx="3122993" cy="5244667"/>
          </a:xfrm>
          <a:prstGeom prst="rect">
            <a:avLst/>
          </a:prstGeom>
          <a:ln>
            <a:noFill/>
          </a:ln>
          <a:effectLst>
            <a:softEdge rad="112500"/>
          </a:effectLst>
        </p:spPr>
      </p:pic>
    </p:spTree>
    <p:extLst>
      <p:ext uri="{BB962C8B-B14F-4D97-AF65-F5344CB8AC3E}">
        <p14:creationId xmlns:p14="http://schemas.microsoft.com/office/powerpoint/2010/main" xmlns="" val="3294437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vesAlbum_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eavesAlbum_16x9.potx" id="{207E927A-870C-40A9-A0C9-6A0F923FA606}" vid="{25473F50-883B-400D-AAE8-2B76456C407F}"/>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CA8FCBB-2759-4EBF-B752-E9F4336E1B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Družinski fotoalbum (predloga z zelenim listom v naravi)</Template>
  <TotalTime>0</TotalTime>
  <Words>214</Words>
  <Application>Microsoft Office PowerPoint</Application>
  <PresentationFormat>Po meri</PresentationFormat>
  <Paragraphs>23</Paragraphs>
  <Slides>7</Slides>
  <Notes>0</Notes>
  <HiddenSlides>0</HiddenSlides>
  <MMClips>0</MMClips>
  <ScaleCrop>false</ScaleCrop>
  <HeadingPairs>
    <vt:vector size="4" baseType="variant">
      <vt:variant>
        <vt:lpstr>Tema</vt:lpstr>
      </vt:variant>
      <vt:variant>
        <vt:i4>1</vt:i4>
      </vt:variant>
      <vt:variant>
        <vt:lpstr>Naslovi diapozitivov</vt:lpstr>
      </vt:variant>
      <vt:variant>
        <vt:i4>7</vt:i4>
      </vt:variant>
    </vt:vector>
  </HeadingPairs>
  <TitlesOfParts>
    <vt:vector size="8" baseType="lpstr">
      <vt:lpstr>LeavesAlbum_16x9</vt:lpstr>
      <vt:lpstr>USTVARI SVOJO ROŽO   IZ DELOV RAZLIČNIH TRAVNIŠKIH RASTLIN</vt:lpstr>
      <vt:lpstr>Diapozitiv 2</vt:lpstr>
      <vt:lpstr>Diapozitiv 3</vt:lpstr>
      <vt:lpstr>Diapozitiv 4</vt:lpstr>
      <vt:lpstr>Diapozitiv 5</vt:lpstr>
      <vt:lpstr>ŠE NEKAJ PRIMEROV…</vt:lpstr>
      <vt:lpstr>Diapozitiv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2020-05-14T14:38:37Z</dcterms:created>
  <dcterms:modified xsi:type="dcterms:W3CDTF">2020-05-15T19:44:28Z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TC034888359991</vt:lpwstr>
  </property>
</Properties>
</file>